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65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8" r:id="rId14"/>
    <p:sldId id="270" r:id="rId15"/>
    <p:sldId id="278" r:id="rId16"/>
    <p:sldId id="271" r:id="rId17"/>
    <p:sldId id="275" r:id="rId18"/>
    <p:sldId id="274" r:id="rId19"/>
    <p:sldId id="279" r:id="rId20"/>
    <p:sldId id="272" r:id="rId21"/>
    <p:sldId id="276" r:id="rId22"/>
    <p:sldId id="277" r:id="rId23"/>
    <p:sldId id="273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93"/>
    <a:srgbClr val="FFC8AC"/>
    <a:srgbClr val="FFC1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197"/>
  </p:normalViewPr>
  <p:slideViewPr>
    <p:cSldViewPr snapToGrid="0" snapToObjects="1">
      <p:cViewPr>
        <p:scale>
          <a:sx n="122" d="100"/>
          <a:sy n="122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1:56.353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4:03.002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09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10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11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12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13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14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15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16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17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2:40.731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08.518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0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1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2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3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4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5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6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7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8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2:44.205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2.389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68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69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70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71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72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73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74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75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76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2:52.610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15.877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18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19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0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1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2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3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4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5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6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2:56.134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7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8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29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30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31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32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33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34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35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36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3:10.861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6:32.837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3:23.337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3:48.029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136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0,1 0 0,-2 1 0,1 0 0,0-1 0,1 1 0,-2-1 0,1 1 0,0 0 0,0 0 0,0 0 0,0 0 0,0 0 0,0 0 0,0 1 0,-1-1 0,1 0 0,0 1 0,1-1 0,-1 0 0,0-1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0,0-1 0,-1 1 0,1 0 0,-1 0 0,1 0 0,-1 0 0,1 0 0,-1 0 0,1-1 0,-1 1 0,1 0 0,-1 0 0,1 0 0,-1 0 0,1-1 0,0 1 0,-1-1 0,1 1 0,0-1 0,-1 0 0,1 1 0,0 0 0,0-1 0,-1 1 0,1 0 0,-1 0 0,1 0 0,0 0 0,-1 0 0,1 1 0,-1-1 0,1 0 0,-1 1 0,1-1 0,-1 0 0,1 0 0,-1 1 0,1-1 0,0 0 0,-1-1 0,1 1 0,0 0 0,-1 0 0,1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0,0-1 0,-1 0 0,1 0 0,0 0 0,0 1 0,0-1 0,0 0 0,0 0 0,0 0 0,0 1 0,0-1 0,0 0 0,0 1 0,0-1 0,0 0 0,0 1 0,0-1 0,0 1 0,0-1 0,1 2 0,-1-1 0,1 0 0,0-1 0,-1 0 0,1 1 0,0-1 0,0 0 0,-1-1 0,1 1 0,-1 0 0,1-1 0,0 1 0,-1-1 0,1 1 0,0-1 0,-1 1 0,1-1 0,0 0 0,0 1 0,0-1 0,-1 0 0,1 1 0,0-1 0,0 1 0,-1-1 0,1 0 0,0 1 0,0-1 0,0 0 0,0 0 0,0 0 0,0 0 0,-1 0 0,1 0 0,0 0 0,0 0 0,0 0 0,-1 0 0,1 0 0,0 0 0,0 0 0,0 0 0,0-1 0,0 1 0,0 0 0,0-1 0,0 1 0,0 0 0,0 0 0,0-1 0,0 1 0,0-1 0,0 1 0,0-1 0,0 0 0,0 1 0,0-1 0,0 0 0,0 0 0,0 0 0,0 0 0,1 0 0,-1 0 0,0 0 0,1-1 0,-1 1 0,0 0 0,1-1 0,-1 1 0,1 0 0,-1-1 0,0 1 0,1 0 0,-1-1 0,0 1 0,0 0 0,0-1 0,0 1 0,1 0 0,-1-1 0,0 1 0,0-1 0,0 1 0,0 0 0,0-1 0,0 1 0,0-1 0,0 1 0,1-1 0,-1 1 0,0-1 0,0 1 0,0 0 0,0-1 0,-1 1 0,1 0 0,0 0 0,0-1 0,0 1 0,0-1 0,0 1 0,0-1 0,0 1 0,-1 0 0,1-1 0,0 1 0,1 0 0,-1 0 0,0 0 0,0 0 0,0 0 0,0 0 0,0 0 0,0 0 0,0 0 0,0 0 0,0 1 0,1-1 0,-1 0 0,0-1 0,0 1 0,1 0 0,-1 0 0,0 0 0,0 1 0,-1-1 0,1 0 0,0 0 0,-1 1 0,1-1 0,0 0 0,0 0 0,0-1 0,0 1 0,-1 0 0,1 0 0,0 0 0,0 0 0,-1 0 0,1 0 0,-1 1 0,1-1 0,-1 0 0,1 0 0,0 0 0,-1 0 0,1 0 0,-1 0 0,1 0 0,0 0 0,-1 0 0,1 0 0,0-1 0,-1 1 0,1 0 0,0-1 0,-1 1 0,1-1 0,0 0 0,0 0 0,-1 1 0,1 0 0,0 0 0,-1-1 0,1 1 0,-1 0 0,1-1 0,-1 1 0,1-1 0,-1 1 0,0-1 0,1 1 0,-1-1 0,1 1 0,-1-1 0,0 1 0,1 0 0,-1 0 0,1 0 0,-1 0 0,0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0,1 0 0,-1 0 0,0 0 0,0 0 0,1-1 0,0 1 0,-1 0 0,1 0 0,0 0 0,0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27T00:53:54.737"/>
    </inkml:context>
    <inkml:brush xml:id="br0">
      <inkml:brushProperty name="width" value="0.05" units="cm"/>
      <inkml:brushProperty name="height" value="0.05" units="cm"/>
      <inkml:brushProperty name="color" value="#F6630D"/>
    </inkml:brush>
  </inkml:definitions>
  <inkml:trace contextRef="#ctx0" brushRef="#br0">135 6 24575,'0'0'0,"-1"0"0,0-1 0,-1 1 0,2 0 0,-1 0 0,0 0 0,0-1 0,1 1 0,-2 0 0,2 0 0,-1-1 0,0 1 0,1 0 0,0 0 0,-1 0 0,1 0 0,-1 0 0,1-1 0,-1 1 0,1 0 0,-1 0 0,0-1 0,0 1 0,1 0 0,-1 0 0,0-1 0,0 1 0,0 0 0,1 0 0,-1 0 0,0 0 0,1 0 0,-1 0 0,0 0 0,1 0 0,-1 0 0,0 0 0,0 0 0,0 0 0,0 0 0,0 0 0,0 0 0,0 0 0,0 0 0,0 1 0,0-1 0,0 0 0,0 0 0,0 1 0,0-1 0,0 0 0,-1 1 0,1-1 0,0 1 0,-1-1 0,1 0 0,0 1 0,0-1 0,0 0 0,0 1 0,0 0 0,0-1 0,0 1 0,0-1 0,0 1 0,0 0 0,0 0 0,0 0 0,0 0 0,0 0 0,0 0 0,0 1 0,-1-1 0,1 0 0,0 1 0,0-1 0,1 0 0,-1-1 0,1 1 0,-1-1 0,1 1 0,0-1 0,-1 1 0,1-1 0,0 1 0,-1-1 0,1 1 0,-1 0 0,1-1 0,-1 0 0,1 1 0,0-1 0,-1 1 0,1 0 0,-1-1 0,1 1 0,-1-1 0,1 1 0,-1-1 0,0 1 0,1-1 0,-1 1 0,1-1 0,-1 1 0,1-1 0,-1 0 0,1 1 0,-1-1 0,1 1 0,-1-1 0,1 1 0,-1-1 0,1 1 0,-1-1 0,1 1 0,-1-1 0,1 1 0,0-1 0,-1 1 0,1-1 0,-1 1 0,1 0 0,-1 0 0,1 0 0,-1-1 0,1 1 0,0 0 0,-1 0 0,1 0 0,-1 0 0,1 0 0,-1 0 0,1-1 0,-1 1 0,1 0 0,-1 0 0,1 0 0,-1 0 0,1-1 0,0 1 0,-1-1 0,1 1 0,0-1 0,-1 0 0,1 1 0,0 0 0,0-1 0,-1 1 0,1 0 0,-1 0 0,1 0 0,0 0 0,-1 0 0,1 1 0,-1-1 0,1 0 0,-1 1 0,1-1 0,-1 0 0,1 0 0,-1 1 0,1-1 0,0 0 0,-1-1 0,1 1 0,-1 0 0,1 0 0,0 0 0,-1 0 0,1 0 0,0 0 0,0 0 0,-1 0 0,1-1 0,0 1 0,-1 0 0,1 0 0,0 0 0,0 0 0,-1-1 0,1 1 0,0 0 0,0 0 0,-1-1 0,1 1 0,0 0 0,0 0 0,-1 0 0,1 0 0,0 0 0,-1 0 0,1 1 0,0-1 0,0 0 0,0 0 0,-1 0 0,1 0 0,0 0 0,-1 0 0,1 0 0,0 0 0,0 0 0,-1 0 0,1-1 0,0 1 0,0 0 0,-1-1 0,1 1 0,0-1 0,0 1 0,-1-1 0,1 1 0,0 0 0,0 0 0,-1-1 0,1 1 0,-1 0 0,1 0 0,-1-1 0,1 1 0,0 0 0,-1 0 0,1 0 0,-1-1 0,1 1 0,-1 0 0,1 0 0,-1 0 0,0 1 0,1-1 0,-1 0 0,1 0 0,0 1 0,-1-1 0,1 1 0,-1-1 0,1 0 0,0 1 0,-1-2 0,1 2 0,-1-1 0,1 0 0,0 1 0,-1-1 0,1 0 0,0 0 0,0 0 0,0 1 0,0-1 0,0 0 0,0 0 0,0 0 0,0 1 0,0-1 0,0 0 0,0 1 0,0-1 0,0 0 0,0 1 0,0-1 0,0 1 0,0-1 0,1 2 0,-1-1 0,1 0 0,0-1 0,-1 0 0,1 1 0,0-1 0,0 0 0,-1-1 0,1 1 0,-1 0 0,1-1 0,0 1 0,-1-1 0,1 1 0,0-1 0,-1 1 0,1-1 0,0 0 0,0 1 0,-1-1 0,1 0 0,0 1 0,0-1 0,0 1 0,-1-1 0,1 0 0,0 1 0,0-1 0,0 0 0,0 0 0,0 0 0,0 0 0,-1 0 0,1 0 0,0 0 0,0 0 0,0 0 0,-1 0 0,1 0 0,0 0 0,0 0 0,0 0 0,0-1 0,0 1 0,0 0 0,0-1 0,0 1 0,0 0 0,0 0 0,0-1 0,0 1 0,0-1 0,0 1 0,0-1 0,0 0 0,0 1 0,0-1 0,0 0 0,0 0 0,0 0 0,0 0 0,1 0 0,-1 0 0,0 0 0,0-1 0,1 1 0,-1 0 0,1-1 0,-1 1 0,1 0 0,-1-1 0,0 1 0,1 0 0,-1-1 0,0 1 0,0 0 0,0-1 0,0 1 0,1 0 0,-1-1 0,0 1 0,0-1 0,0 1 0,0 0 0,0-1 0,0 1 0,0-1 0,0 1 0,1-1 0,-1 1 0,0-1 0,0 1 0,0 0 0,0-1 0,-1 1 0,1 0 0,0 0 0,0-1 0,0 1 0,0-1 0,-1 1 0,2-1 0,-1 1 0,-1 0 0,1-1 0,0 1 0,1 0 0,-1 0 0,0 0 0,0 0 0,0 0 0,0 0 0,0 0 0,0 0 0,0 0 0,0 0 0,0 1 0,1-1 0,-1 0 0,0-1 0,0 1 0,1 0 0,-1 0 0,0 0 0,0 1 0,-1-1 0,1 0 0,0 0 0,-1 1 0,1-1 0,0 0 0,0 0 0,0-1 0,0 1 0,-1 0 0,1 0 0,0 0 0,0 0 0,-1 0 0,1 0 0,-1 1 0,1-1 0,-1 0 0,1 0 0,-1 0 0,1 0 0,0 0 0,-1 0 0,1 0 0,0 0 0,-1 0 0,1 0 0,0-1 0,-1 1 0,1 0 0,0-1 0,-1 1 0,1-1 0,0 0 0,0 0 0,-1 1 0,1 0 0,0 0 0,-1-1 0,1 1 0,-1 0 0,0-1 0,1 1 0,-1-1 0,1 1 0,-1-1 0,1 1 0,-1-1 0,1 1 0,-1-1 0,0 1 0,1 0 0,-1 0 0,0 0 0,1 0 0,-1 0 0,1-1 0,-1 1 0,1 0 0,-1-1 0,0 1 0,1-1 0,-1 1 0,0-1 0,0 1 0,0-1 0,0 1 0,0 0 0,0-1 0,0 1 0,0 0 0,0 0 0,-1 0 0,1 1 0,0-1 0,-1 0 0,1 1 0,-1-1 0,1 1 0,-1-1 0,1 1 0,0-1 0,-1 0 0,0 0 0,1 0 0,-1 1 0,1-1 0,0 0 0,-1 1 0,1-1 0,-1 1 0,1-1 0,0 1 0,-1-1 0,1 1 0,-1 0 0,1 0 0,0-1 0,0 1 0,-1 0 0,1 0 0,0 0 0,-1 0 0,1 0 0,0-1 0,-1 1 0,1 0 0,-1 0 0,1-1 0,-1 1 0,1 0 0,-1 0 0,1 0 0,0 0 0,-1-1 0,1 1 0,-1 0 0,1 0 0,-1 0 0,1 0 0,-1 0 0,0 0 0,1-1 0,-1 1 0,0 0 0,0 0 0,1 0 0,-1 0 0,0 0 0,1-1 0,-1 1 0,1 0 0,0 0 0,0 0 0,0 0 0</inkml:trace>
</inkml:ink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CF54A-1300-404F-AD1E-1FBFAB008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CAB24-7628-BD40-8975-1356056AFC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14661-75EB-AB40-896F-7BD1772EF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CEE9B-7550-7C48-85F0-98A8491EF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A34CC-BAF0-BD4A-83CF-E80D02CA6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649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550D3-8608-4646-A758-981012052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1A23F3-38DD-9746-9CD1-B900E94A6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05892-7901-A544-8B94-078455426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1DAA1-BE57-8C4D-93C2-49E38BF08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2F620-431E-544B-9EEF-65E415D7F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89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C87892-6228-1847-BFA2-167E3C1FDE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D52AAB-20CF-0547-A79F-A8400DEA9C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55F9A-91F3-624E-898C-FD1AF0A21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D1559-BBCF-A142-9B80-54ADC5F1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C366A-4798-E84F-91EA-198C2A410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99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37CFE-DD7C-6446-ACB7-92BF41BFB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9D4A2-29DD-214E-8C86-F37CFBA5B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ABC8E-0E9F-664E-9E88-CF6BDFDAE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8BABF-0E06-AE46-87AA-3E9B2DBE7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81366-1E4C-7B41-ABD6-36C4537E0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3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69567-31DB-D342-8A01-3E588272F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64622-43D4-1A43-926D-1AA9AC3AE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ECDF4-5DB4-3448-AC3E-4E7A4A074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2096A-7144-AF4C-A3F3-21DD3F94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68ABD-37AF-C84F-8425-9355A8CCB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1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7ABA6-510E-C24D-A3A4-497EA6333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8BB73-6571-6048-82E4-74BAACB34F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00859F-F91E-154F-AA4D-EA911E5FA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BDDFD-C94E-694A-80E7-3D0769B11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1DD10-E413-4740-8A6C-C72A58035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CCA9E-8351-9C44-9793-E91B22836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58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16E9D-5028-9D4C-8EF2-CDE89025A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1D69F-85BB-7C4A-9A29-278F482B3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CFE92-7627-E342-B111-D24CEED5E6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5B3006-7506-5A4E-8ED2-6F54CBCBB8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D42FE6-46E0-C04B-8C6F-6083D368F5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0929B2-EE0D-DB45-9E02-C3FEA470A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3BE644-1404-4248-A08A-2424C0B27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746876-48DD-9F4F-86D7-6D8060BA8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48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947B3-6978-F64C-ABCA-9AF2F450B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70F168-6ADE-0D43-9A9D-19EA57218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3A582-AAB1-CC42-AE28-23850C7AD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E5E758-0C8D-C949-8B84-79AF78B31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962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6482AD-97AF-5B4D-9587-0C9360844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009149-1195-364A-8907-5507567F2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9FB6E5-C28A-8F49-9E3D-008218C07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23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994A2-CD6B-1A4C-86BA-98BB900BC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56FE8-CCEB-D647-AC40-E529E3872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BCE1A5-02A2-3C4B-91C5-2DD0079C82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DA8A25-71D5-E346-8DA8-8014EEA7F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D44334-599B-B147-AAD9-660915BA9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73AEF4-8EB4-6E4B-BB6D-872AD72D1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261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9F771-6199-5243-B9C4-19B6EF479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D9B21D-9276-E041-9150-C534447EED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B20E48-426A-F449-BE17-18FF2647BF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792A29-F0D1-A640-BCA0-61105706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C4B07-94CA-B949-8327-46E9CD9E2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6F2BB-6588-7849-AFC7-7DA034354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967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BD9B0A-2A55-4C48-8D3E-0BD22134A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C4636-AC07-384A-931D-EAD7DA63B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304FF-D343-484A-BAF9-40323A114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371F7-909B-A843-9BF3-BF86516459F7}" type="datetimeFigureOut">
              <a:rPr lang="en-US" smtClean="0"/>
              <a:t>5/26/23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D1157-7ED4-FD4E-BA40-8F6D19FE13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9C998-4522-1B4C-9F55-8C3B1C76CE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24DEB-542C-3C45-9E1E-1690896D0D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57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article/10.1007/s12601-015-0043-z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0.xml"/><Relationship Id="rId18" Type="http://schemas.openxmlformats.org/officeDocument/2006/relationships/customXml" Target="../ink/ink15.xml"/><Relationship Id="rId26" Type="http://schemas.openxmlformats.org/officeDocument/2006/relationships/customXml" Target="../ink/ink23.xml"/><Relationship Id="rId39" Type="http://schemas.openxmlformats.org/officeDocument/2006/relationships/customXml" Target="../ink/ink36.xml"/><Relationship Id="rId21" Type="http://schemas.openxmlformats.org/officeDocument/2006/relationships/customXml" Target="../ink/ink18.xml"/><Relationship Id="rId34" Type="http://schemas.openxmlformats.org/officeDocument/2006/relationships/customXml" Target="../ink/ink31.xml"/><Relationship Id="rId42" Type="http://schemas.openxmlformats.org/officeDocument/2006/relationships/customXml" Target="../ink/ink39.xml"/><Relationship Id="rId47" Type="http://schemas.openxmlformats.org/officeDocument/2006/relationships/customXml" Target="../ink/ink44.xml"/><Relationship Id="rId50" Type="http://schemas.openxmlformats.org/officeDocument/2006/relationships/customXml" Target="../ink/ink47.xml"/><Relationship Id="rId55" Type="http://schemas.openxmlformats.org/officeDocument/2006/relationships/customXml" Target="../ink/ink52.xml"/><Relationship Id="rId63" Type="http://schemas.openxmlformats.org/officeDocument/2006/relationships/customXml" Target="../ink/ink60.xml"/><Relationship Id="rId7" Type="http://schemas.openxmlformats.org/officeDocument/2006/relationships/customXml" Target="../ink/ink4.xml"/><Relationship Id="rId2" Type="http://schemas.openxmlformats.org/officeDocument/2006/relationships/image" Target="../media/image4.jpg"/><Relationship Id="rId16" Type="http://schemas.openxmlformats.org/officeDocument/2006/relationships/customXml" Target="../ink/ink13.xml"/><Relationship Id="rId29" Type="http://schemas.openxmlformats.org/officeDocument/2006/relationships/customXml" Target="../ink/ink26.xml"/><Relationship Id="rId11" Type="http://schemas.openxmlformats.org/officeDocument/2006/relationships/customXml" Target="../ink/ink8.xml"/><Relationship Id="rId24" Type="http://schemas.openxmlformats.org/officeDocument/2006/relationships/customXml" Target="../ink/ink21.xml"/><Relationship Id="rId32" Type="http://schemas.openxmlformats.org/officeDocument/2006/relationships/customXml" Target="../ink/ink29.xml"/><Relationship Id="rId37" Type="http://schemas.openxmlformats.org/officeDocument/2006/relationships/customXml" Target="../ink/ink34.xml"/><Relationship Id="rId40" Type="http://schemas.openxmlformats.org/officeDocument/2006/relationships/customXml" Target="../ink/ink37.xml"/><Relationship Id="rId45" Type="http://schemas.openxmlformats.org/officeDocument/2006/relationships/customXml" Target="../ink/ink42.xml"/><Relationship Id="rId53" Type="http://schemas.openxmlformats.org/officeDocument/2006/relationships/customXml" Target="../ink/ink50.xml"/><Relationship Id="rId58" Type="http://schemas.openxmlformats.org/officeDocument/2006/relationships/customXml" Target="../ink/ink55.xml"/><Relationship Id="rId5" Type="http://schemas.openxmlformats.org/officeDocument/2006/relationships/customXml" Target="../ink/ink2.xml"/><Relationship Id="rId61" Type="http://schemas.openxmlformats.org/officeDocument/2006/relationships/customXml" Target="../ink/ink58.xml"/><Relationship Id="rId19" Type="http://schemas.openxmlformats.org/officeDocument/2006/relationships/customXml" Target="../ink/ink16.xml"/><Relationship Id="rId14" Type="http://schemas.openxmlformats.org/officeDocument/2006/relationships/customXml" Target="../ink/ink11.xml"/><Relationship Id="rId22" Type="http://schemas.openxmlformats.org/officeDocument/2006/relationships/customXml" Target="../ink/ink19.xml"/><Relationship Id="rId27" Type="http://schemas.openxmlformats.org/officeDocument/2006/relationships/customXml" Target="../ink/ink24.xml"/><Relationship Id="rId30" Type="http://schemas.openxmlformats.org/officeDocument/2006/relationships/customXml" Target="../ink/ink27.xml"/><Relationship Id="rId35" Type="http://schemas.openxmlformats.org/officeDocument/2006/relationships/customXml" Target="../ink/ink32.xml"/><Relationship Id="rId43" Type="http://schemas.openxmlformats.org/officeDocument/2006/relationships/customXml" Target="../ink/ink40.xml"/><Relationship Id="rId48" Type="http://schemas.openxmlformats.org/officeDocument/2006/relationships/customXml" Target="../ink/ink45.xml"/><Relationship Id="rId56" Type="http://schemas.openxmlformats.org/officeDocument/2006/relationships/customXml" Target="../ink/ink53.xml"/><Relationship Id="rId8" Type="http://schemas.openxmlformats.org/officeDocument/2006/relationships/customXml" Target="../ink/ink5.xml"/><Relationship Id="rId51" Type="http://schemas.openxmlformats.org/officeDocument/2006/relationships/customXml" Target="../ink/ink48.xml"/><Relationship Id="rId3" Type="http://schemas.openxmlformats.org/officeDocument/2006/relationships/customXml" Target="../ink/ink1.xml"/><Relationship Id="rId12" Type="http://schemas.openxmlformats.org/officeDocument/2006/relationships/customXml" Target="../ink/ink9.xml"/><Relationship Id="rId17" Type="http://schemas.openxmlformats.org/officeDocument/2006/relationships/customXml" Target="../ink/ink14.xml"/><Relationship Id="rId25" Type="http://schemas.openxmlformats.org/officeDocument/2006/relationships/customXml" Target="../ink/ink22.xml"/><Relationship Id="rId33" Type="http://schemas.openxmlformats.org/officeDocument/2006/relationships/customXml" Target="../ink/ink30.xml"/><Relationship Id="rId38" Type="http://schemas.openxmlformats.org/officeDocument/2006/relationships/customXml" Target="../ink/ink35.xml"/><Relationship Id="rId46" Type="http://schemas.openxmlformats.org/officeDocument/2006/relationships/customXml" Target="../ink/ink43.xml"/><Relationship Id="rId59" Type="http://schemas.openxmlformats.org/officeDocument/2006/relationships/customXml" Target="../ink/ink56.xml"/><Relationship Id="rId20" Type="http://schemas.openxmlformats.org/officeDocument/2006/relationships/customXml" Target="../ink/ink17.xml"/><Relationship Id="rId41" Type="http://schemas.openxmlformats.org/officeDocument/2006/relationships/customXml" Target="../ink/ink38.xml"/><Relationship Id="rId54" Type="http://schemas.openxmlformats.org/officeDocument/2006/relationships/customXml" Target="../ink/ink51.xml"/><Relationship Id="rId62" Type="http://schemas.openxmlformats.org/officeDocument/2006/relationships/customXml" Target="../ink/ink5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5" Type="http://schemas.openxmlformats.org/officeDocument/2006/relationships/customXml" Target="../ink/ink12.xml"/><Relationship Id="rId23" Type="http://schemas.openxmlformats.org/officeDocument/2006/relationships/customXml" Target="../ink/ink20.xml"/><Relationship Id="rId28" Type="http://schemas.openxmlformats.org/officeDocument/2006/relationships/customXml" Target="../ink/ink25.xml"/><Relationship Id="rId36" Type="http://schemas.openxmlformats.org/officeDocument/2006/relationships/customXml" Target="../ink/ink33.xml"/><Relationship Id="rId49" Type="http://schemas.openxmlformats.org/officeDocument/2006/relationships/customXml" Target="../ink/ink46.xml"/><Relationship Id="rId57" Type="http://schemas.openxmlformats.org/officeDocument/2006/relationships/customXml" Target="../ink/ink54.xml"/><Relationship Id="rId10" Type="http://schemas.openxmlformats.org/officeDocument/2006/relationships/customXml" Target="../ink/ink7.xml"/><Relationship Id="rId31" Type="http://schemas.openxmlformats.org/officeDocument/2006/relationships/customXml" Target="../ink/ink28.xml"/><Relationship Id="rId44" Type="http://schemas.openxmlformats.org/officeDocument/2006/relationships/customXml" Target="../ink/ink41.xml"/><Relationship Id="rId52" Type="http://schemas.openxmlformats.org/officeDocument/2006/relationships/customXml" Target="../ink/ink49.xml"/><Relationship Id="rId60" Type="http://schemas.openxmlformats.org/officeDocument/2006/relationships/customXml" Target="../ink/ink57.xml"/><Relationship Id="rId4" Type="http://schemas.openxmlformats.org/officeDocument/2006/relationships/image" Target="../media/image5.png"/><Relationship Id="rId9" Type="http://schemas.openxmlformats.org/officeDocument/2006/relationships/customXml" Target="../ink/ink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article/10.1007/s12601-015-0043-z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huffmyer.github.io/ASH_Putnam_Lab_Notebook/Larval-Settlement-Mcapitata-June-2021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rlroth.com/com/en/search/?component-select=all&amp;text=magnesium+hydroxide&amp;componentuid=SearchBox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CDE16-1370-FC4F-82F9-9C5914F94B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Alkaline Spawn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0CE9DD-E77D-794C-AFCE-8F646EAAFF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Proposed Experiment starting June 2023</a:t>
            </a:r>
          </a:p>
        </p:txBody>
      </p:sp>
    </p:spTree>
    <p:extLst>
      <p:ext uri="{BB962C8B-B14F-4D97-AF65-F5344CB8AC3E}">
        <p14:creationId xmlns:p14="http://schemas.microsoft.com/office/powerpoint/2010/main" val="3192653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EC996-1E00-D549-94C7-F528BC0BB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Growth/Survivorship – recruit</a:t>
            </a:r>
          </a:p>
        </p:txBody>
      </p:sp>
      <p:pic>
        <p:nvPicPr>
          <p:cNvPr id="5" name="Content Placeholder 4" descr="A picture containing indoor, machine, medical equipment, engineering&#10;&#10;Description automatically generated">
            <a:extLst>
              <a:ext uri="{FF2B5EF4-FFF2-40B4-BE49-F238E27FC236}">
                <a16:creationId xmlns:a16="http://schemas.microsoft.com/office/drawing/2014/main" id="{1AD260AA-0DBC-4541-A6AC-C9DCE3BC9D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1127" y="1690687"/>
            <a:ext cx="5801784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1A3A35-C687-2348-AD73-88D0A925078A}"/>
              </a:ext>
            </a:extLst>
          </p:cNvPr>
          <p:cNvSpPr txBox="1"/>
          <p:nvPr/>
        </p:nvSpPr>
        <p:spPr>
          <a:xfrm>
            <a:off x="1050391" y="1776247"/>
            <a:ext cx="42882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Have larvae settle on tiles – will probably need to induce settlement with CCA</a:t>
            </a:r>
          </a:p>
          <a:p>
            <a:endParaRPr lang="en-US" dirty="0"/>
          </a:p>
          <a:p>
            <a:r>
              <a:rPr lang="en-US" dirty="0"/>
              <a:t>Keep in aquaria with pumps and bubblers</a:t>
            </a:r>
          </a:p>
          <a:p>
            <a:r>
              <a:rPr lang="en-US" dirty="0"/>
              <a:t>Closed system – do water changes every 3 days? (have to worry about salinity daily)</a:t>
            </a:r>
          </a:p>
          <a:p>
            <a:endParaRPr lang="en-US" dirty="0"/>
          </a:p>
          <a:p>
            <a:r>
              <a:rPr lang="en-US" dirty="0"/>
              <a:t>Dose with brucite – what concentration?</a:t>
            </a:r>
          </a:p>
          <a:p>
            <a:endParaRPr lang="en-US" dirty="0"/>
          </a:p>
          <a:p>
            <a:r>
              <a:rPr lang="en-US" dirty="0"/>
              <a:t>Unequilibrated vs. equilibrated?</a:t>
            </a:r>
          </a:p>
        </p:txBody>
      </p:sp>
    </p:spTree>
    <p:extLst>
      <p:ext uri="{BB962C8B-B14F-4D97-AF65-F5344CB8AC3E}">
        <p14:creationId xmlns:p14="http://schemas.microsoft.com/office/powerpoint/2010/main" val="3014900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95008-FF79-0848-BC7B-30E8EB2FE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BEF34-2076-744D-9EA3-C26918A3B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pH</a:t>
            </a:r>
          </a:p>
          <a:p>
            <a:r>
              <a:rPr lang="en-US" dirty="0"/>
              <a:t>TA</a:t>
            </a:r>
          </a:p>
          <a:p>
            <a:r>
              <a:rPr lang="en-US" dirty="0"/>
              <a:t>DIC</a:t>
            </a:r>
          </a:p>
          <a:p>
            <a:r>
              <a:rPr lang="en-US" dirty="0"/>
              <a:t>Symbiont concentration</a:t>
            </a:r>
          </a:p>
          <a:p>
            <a:r>
              <a:rPr lang="en-US" dirty="0"/>
              <a:t>Symbiodiniaceae clade </a:t>
            </a:r>
          </a:p>
          <a:p>
            <a:r>
              <a:rPr lang="en-US" dirty="0"/>
              <a:t>PAM - fords robot pam</a:t>
            </a:r>
          </a:p>
          <a:p>
            <a:r>
              <a:rPr lang="en-US" dirty="0"/>
              <a:t>Survivorship</a:t>
            </a:r>
          </a:p>
          <a:p>
            <a:r>
              <a:rPr lang="en-US" dirty="0"/>
              <a:t>Growth</a:t>
            </a:r>
          </a:p>
          <a:p>
            <a:r>
              <a:rPr lang="en-US" dirty="0"/>
              <a:t>Density? (mass?)</a:t>
            </a:r>
          </a:p>
          <a:p>
            <a:r>
              <a:rPr lang="en-US" dirty="0"/>
              <a:t>Calcification rate? (How do this with babies?)</a:t>
            </a:r>
          </a:p>
          <a:p>
            <a:r>
              <a:rPr lang="en-US" dirty="0"/>
              <a:t>Microbes???</a:t>
            </a:r>
          </a:p>
          <a:p>
            <a:r>
              <a:rPr lang="en-US" dirty="0" err="1"/>
              <a:t>fDOM</a:t>
            </a:r>
            <a:r>
              <a:rPr lang="en-US" dirty="0"/>
              <a:t>???</a:t>
            </a:r>
          </a:p>
          <a:p>
            <a:r>
              <a:rPr lang="en-US" dirty="0"/>
              <a:t>FCM???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982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D4826-5E1F-A148-B10B-57F6E4C7D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0C052-C928-094C-91D7-655BBE979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6 well plates</a:t>
            </a:r>
          </a:p>
          <a:p>
            <a:r>
              <a:rPr lang="en-US" dirty="0"/>
              <a:t>Bubbler, tubing, joints, and air pump</a:t>
            </a:r>
          </a:p>
          <a:p>
            <a:r>
              <a:rPr lang="en-US" dirty="0"/>
              <a:t>Water pumps</a:t>
            </a:r>
          </a:p>
          <a:p>
            <a:r>
              <a:rPr lang="en-US" dirty="0"/>
              <a:t>Aquaria bins and tops</a:t>
            </a:r>
          </a:p>
          <a:p>
            <a:r>
              <a:rPr lang="en-US" dirty="0"/>
              <a:t>Yellow glasses and UV light (to see the babies)</a:t>
            </a:r>
          </a:p>
          <a:p>
            <a:r>
              <a:rPr lang="en-US" dirty="0"/>
              <a:t>Some substrate for the babies to settle on</a:t>
            </a:r>
          </a:p>
          <a:p>
            <a:r>
              <a:rPr lang="en-US" dirty="0"/>
              <a:t>Microscope</a:t>
            </a:r>
          </a:p>
          <a:p>
            <a:r>
              <a:rPr lang="en-US" dirty="0"/>
              <a:t>Brucite</a:t>
            </a:r>
          </a:p>
          <a:p>
            <a:r>
              <a:rPr lang="en-US" dirty="0"/>
              <a:t>pH instrument</a:t>
            </a:r>
          </a:p>
          <a:p>
            <a:r>
              <a:rPr lang="en-US" dirty="0"/>
              <a:t>TA titration equipment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617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1D7D1-CE77-444A-B1CB-E37C9C5CB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16E43-4E23-F641-853B-667BD379A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Plugs – upside down</a:t>
            </a:r>
          </a:p>
          <a:p>
            <a:r>
              <a:rPr lang="en-US" dirty="0"/>
              <a:t>Soak the plugs to get a little biofilm</a:t>
            </a:r>
          </a:p>
          <a:p>
            <a:r>
              <a:rPr lang="en-US" dirty="0"/>
              <a:t>Egg crate with plugs set out by point lab</a:t>
            </a:r>
          </a:p>
          <a:p>
            <a:r>
              <a:rPr lang="en-US" dirty="0"/>
              <a:t>O-rings or tiny rubber bands to keep plugs in position</a:t>
            </a:r>
          </a:p>
          <a:p>
            <a:r>
              <a:rPr lang="en-US" dirty="0"/>
              <a:t>Maybe soak plugs in </a:t>
            </a:r>
            <a:r>
              <a:rPr lang="en-US" dirty="0" err="1"/>
              <a:t>hydrolithon</a:t>
            </a:r>
            <a:r>
              <a:rPr lang="en-US" dirty="0"/>
              <a:t> tanks</a:t>
            </a:r>
          </a:p>
          <a:p>
            <a:endParaRPr lang="en-US" dirty="0"/>
          </a:p>
          <a:p>
            <a:r>
              <a:rPr lang="en-US" dirty="0"/>
              <a:t>Cones for rearing larvae if ford falls through – one bubble drip from a stereological pipette</a:t>
            </a:r>
          </a:p>
          <a:p>
            <a:r>
              <a:rPr lang="en-US" dirty="0"/>
              <a:t>When would larvae be ready for experimentation?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074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E53F1-7568-B049-A2CC-95FC07023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Tank Space Reserved!!!</a:t>
            </a:r>
          </a:p>
        </p:txBody>
      </p:sp>
      <p:pic>
        <p:nvPicPr>
          <p:cNvPr id="5" name="Content Placeholder 4" descr="A picture containing composite material, ground, oven, indoor&#10;&#10;Description automatically generated">
            <a:extLst>
              <a:ext uri="{FF2B5EF4-FFF2-40B4-BE49-F238E27FC236}">
                <a16:creationId xmlns:a16="http://schemas.microsoft.com/office/drawing/2014/main" id="{19623269-576B-E946-A2D2-0E8DC6DA57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1330253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A359C-9CDD-304F-9E6F-2120B05B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Larval Survivorship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151E9-087B-BD4A-B3FA-8C7109076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/>
              <a:t>Alkaline mineral addition means</a:t>
            </a:r>
          </a:p>
          <a:p>
            <a:pPr>
              <a:buFontTx/>
              <a:buChar char="-"/>
            </a:pPr>
            <a:r>
              <a:rPr lang="en-US" sz="1400" dirty="0"/>
              <a:t>Increased TA duh</a:t>
            </a:r>
          </a:p>
          <a:p>
            <a:pPr>
              <a:buFontTx/>
              <a:buChar char="-"/>
            </a:pPr>
            <a:r>
              <a:rPr lang="en-US" sz="1400" dirty="0"/>
              <a:t>Increased pH</a:t>
            </a:r>
          </a:p>
          <a:p>
            <a:pPr>
              <a:buFontTx/>
              <a:buChar char="-"/>
            </a:pPr>
            <a:r>
              <a:rPr lang="en-US" sz="1400" dirty="0"/>
              <a:t>Increased aragonite saturation state</a:t>
            </a:r>
          </a:p>
          <a:p>
            <a:pPr>
              <a:buFontTx/>
              <a:buChar char="-"/>
            </a:pPr>
            <a:r>
              <a:rPr lang="en-US" sz="1400" dirty="0"/>
              <a:t>Increased DIC (more carbonate and carbonate)</a:t>
            </a:r>
          </a:p>
          <a:p>
            <a:pPr>
              <a:buFontTx/>
              <a:buChar char="-"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Low pH has been found to decrease larval survivorship and metamorphosis (</a:t>
            </a:r>
            <a:r>
              <a:rPr lang="en-US" sz="1400" dirty="0">
                <a:hlinkClick r:id="rId2"/>
              </a:rPr>
              <a:t>Viyakarn 2015</a:t>
            </a:r>
            <a:r>
              <a:rPr lang="en-US" sz="1400" dirty="0"/>
              <a:t>) so…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How does high alkalinity, high pH, high aragonite saturation state, and high DIC effect </a:t>
            </a:r>
          </a:p>
          <a:p>
            <a:pPr marL="0" indent="0">
              <a:buNone/>
            </a:pPr>
            <a:r>
              <a:rPr lang="en-US" sz="1400" dirty="0"/>
              <a:t>Larval survivorship over 48 hours</a:t>
            </a:r>
          </a:p>
          <a:p>
            <a:pPr marL="0" indent="0">
              <a:buNone/>
            </a:pPr>
            <a:r>
              <a:rPr lang="en-US" sz="1400" dirty="0"/>
              <a:t>Larval respiration rate after 24 hour exposure</a:t>
            </a:r>
          </a:p>
          <a:p>
            <a:pPr marL="0" indent="0">
              <a:buNone/>
            </a:pPr>
            <a:r>
              <a:rPr lang="en-US" sz="1400" dirty="0"/>
              <a:t>Larval symbiont and microbial communities after 24 and 48 hour exposure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/>
              <a:t>Nested questions for control treatment</a:t>
            </a:r>
          </a:p>
          <a:p>
            <a:pPr marL="0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1466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B87DD-5488-9840-8B5E-5EEE3978B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Larval Survivorship</a:t>
            </a:r>
          </a:p>
        </p:txBody>
      </p:sp>
      <p:pic>
        <p:nvPicPr>
          <p:cNvPr id="5" name="Picture 4" descr="A picture containing circle, screenshot, diagram, pattern&#10;&#10;Description automatically generated">
            <a:extLst>
              <a:ext uri="{FF2B5EF4-FFF2-40B4-BE49-F238E27FC236}">
                <a16:creationId xmlns:a16="http://schemas.microsoft.com/office/drawing/2014/main" id="{13530BD1-2F4B-A54E-BD77-0B4082A55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7574" y="1764462"/>
            <a:ext cx="6400800" cy="4356100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4CDA7C6D-5BAD-7748-923A-F3DFF044FDB9}"/>
              </a:ext>
            </a:extLst>
          </p:cNvPr>
          <p:cNvGrpSpPr/>
          <p:nvPr/>
        </p:nvGrpSpPr>
        <p:grpSpPr>
          <a:xfrm>
            <a:off x="949544" y="1484394"/>
            <a:ext cx="1947766" cy="1325563"/>
            <a:chOff x="1117709" y="1610518"/>
            <a:chExt cx="1947766" cy="1325563"/>
          </a:xfrm>
        </p:grpSpPr>
        <p:pic>
          <p:nvPicPr>
            <p:cNvPr id="6" name="Picture 5" descr="A picture containing circle, screenshot, diagram, pattern&#10;&#10;Description automatically generated">
              <a:extLst>
                <a:ext uri="{FF2B5EF4-FFF2-40B4-BE49-F238E27FC236}">
                  <a16:creationId xmlns:a16="http://schemas.microsoft.com/office/drawing/2014/main" id="{6A6D093A-9EF5-2F40-A604-2033F5140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17709" y="1610518"/>
              <a:ext cx="1947766" cy="1325563"/>
            </a:xfrm>
            <a:prstGeom prst="rect">
              <a:avLst/>
            </a:prstGeom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73E49702-DC2D-854D-B042-A936695D1DE6}"/>
                </a:ext>
              </a:extLst>
            </p:cNvPr>
            <p:cNvGrpSpPr/>
            <p:nvPr/>
          </p:nvGrpSpPr>
          <p:grpSpPr>
            <a:xfrm>
              <a:off x="1370142" y="1828192"/>
              <a:ext cx="385514" cy="445107"/>
              <a:chOff x="1752111" y="5410559"/>
              <a:chExt cx="500733" cy="578137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3">
                <p14:nvContentPartPr>
                  <p14:cNvPr id="12" name="Ink 11">
                    <a:extLst>
                      <a:ext uri="{FF2B5EF4-FFF2-40B4-BE49-F238E27FC236}">
                        <a16:creationId xmlns:a16="http://schemas.microsoft.com/office/drawing/2014/main" id="{5A48F120-BB04-994C-968F-E9D9E8177C4D}"/>
                      </a:ext>
                    </a:extLst>
                  </p14:cNvPr>
                  <p14:cNvContentPartPr/>
                  <p14:nvPr/>
                </p14:nvContentPartPr>
                <p14:xfrm>
                  <a:off x="1854448" y="5630068"/>
                  <a:ext cx="74666" cy="95527"/>
                </p14:xfrm>
              </p:contentPart>
            </mc:Choice>
            <mc:Fallback>
              <p:pic>
                <p:nvPicPr>
                  <p:cNvPr id="12" name="Ink 11">
                    <a:extLst>
                      <a:ext uri="{FF2B5EF4-FFF2-40B4-BE49-F238E27FC236}">
                        <a16:creationId xmlns:a16="http://schemas.microsoft.com/office/drawing/2014/main" id="{5A48F120-BB04-994C-968F-E9D9E8177C4D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842854" y="561841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">
                <p14:nvContentPartPr>
                  <p14:cNvPr id="14" name="Ink 13">
                    <a:extLst>
                      <a:ext uri="{FF2B5EF4-FFF2-40B4-BE49-F238E27FC236}">
                        <a16:creationId xmlns:a16="http://schemas.microsoft.com/office/drawing/2014/main" id="{D249CA13-98F1-CC42-8CCE-1122720C3C4C}"/>
                      </a:ext>
                    </a:extLst>
                  </p14:cNvPr>
                  <p14:cNvContentPartPr/>
                  <p14:nvPr/>
                </p14:nvContentPartPr>
                <p14:xfrm rot="19096564">
                  <a:off x="1951433" y="5743777"/>
                  <a:ext cx="74666" cy="95527"/>
                </p14:xfrm>
              </p:contentPart>
            </mc:Choice>
            <mc:Fallback>
              <p:pic>
                <p:nvPicPr>
                  <p:cNvPr id="14" name="Ink 13">
                    <a:extLst>
                      <a:ext uri="{FF2B5EF4-FFF2-40B4-BE49-F238E27FC236}">
                        <a16:creationId xmlns:a16="http://schemas.microsoft.com/office/drawing/2014/main" id="{D249CA13-98F1-CC42-8CCE-1122720C3C4C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9096564">
                    <a:off x="1939839" y="5732127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6">
                <p14:nvContentPartPr>
                  <p14:cNvPr id="15" name="Ink 14">
                    <a:extLst>
                      <a:ext uri="{FF2B5EF4-FFF2-40B4-BE49-F238E27FC236}">
                        <a16:creationId xmlns:a16="http://schemas.microsoft.com/office/drawing/2014/main" id="{0A95BBF8-F3C6-E547-A4AA-ED38399E4C39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025586" y="5570901"/>
                  <a:ext cx="74666" cy="95527"/>
                </p14:xfrm>
              </p:contentPart>
            </mc:Choice>
            <mc:Fallback>
              <p:pic>
                <p:nvPicPr>
                  <p:cNvPr id="15" name="Ink 14">
                    <a:extLst>
                      <a:ext uri="{FF2B5EF4-FFF2-40B4-BE49-F238E27FC236}">
                        <a16:creationId xmlns:a16="http://schemas.microsoft.com/office/drawing/2014/main" id="{0A95BBF8-F3C6-E547-A4AA-ED38399E4C39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013992" y="555925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7">
                <p14:nvContentPartPr>
                  <p14:cNvPr id="16" name="Ink 15">
                    <a:extLst>
                      <a:ext uri="{FF2B5EF4-FFF2-40B4-BE49-F238E27FC236}">
                        <a16:creationId xmlns:a16="http://schemas.microsoft.com/office/drawing/2014/main" id="{0E2DB523-086B-9644-A072-847CA5C673B4}"/>
                      </a:ext>
                    </a:extLst>
                  </p14:cNvPr>
                  <p14:cNvContentPartPr/>
                  <p14:nvPr/>
                </p14:nvContentPartPr>
                <p14:xfrm rot="7015539">
                  <a:off x="1788094" y="5782781"/>
                  <a:ext cx="74666" cy="95527"/>
                </p14:xfrm>
              </p:contentPart>
            </mc:Choice>
            <mc:Fallback>
              <p:pic>
                <p:nvPicPr>
                  <p:cNvPr id="16" name="Ink 15">
                    <a:extLst>
                      <a:ext uri="{FF2B5EF4-FFF2-40B4-BE49-F238E27FC236}">
                        <a16:creationId xmlns:a16="http://schemas.microsoft.com/office/drawing/2014/main" id="{0E2DB523-086B-9644-A072-847CA5C673B4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1776500" y="577113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8">
                <p14:nvContentPartPr>
                  <p14:cNvPr id="17" name="Ink 16">
                    <a:extLst>
                      <a:ext uri="{FF2B5EF4-FFF2-40B4-BE49-F238E27FC236}">
                        <a16:creationId xmlns:a16="http://schemas.microsoft.com/office/drawing/2014/main" id="{86B4D8DD-6ADA-8C41-838F-98F72BBD1E4F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30305" y="5813740"/>
                  <a:ext cx="74666" cy="95527"/>
                </p14:xfrm>
              </p:contentPart>
            </mc:Choice>
            <mc:Fallback>
              <p:pic>
                <p:nvPicPr>
                  <p:cNvPr id="17" name="Ink 16">
                    <a:extLst>
                      <a:ext uri="{FF2B5EF4-FFF2-40B4-BE49-F238E27FC236}">
                        <a16:creationId xmlns:a16="http://schemas.microsoft.com/office/drawing/2014/main" id="{86B4D8DD-6ADA-8C41-838F-98F72BBD1E4F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18711" y="5802090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9">
                <p14:nvContentPartPr>
                  <p14:cNvPr id="18" name="Ink 17">
                    <a:extLst>
                      <a:ext uri="{FF2B5EF4-FFF2-40B4-BE49-F238E27FC236}">
                        <a16:creationId xmlns:a16="http://schemas.microsoft.com/office/drawing/2014/main" id="{DB996286-B9C5-C74A-A623-796A57BA66F4}"/>
                      </a:ext>
                    </a:extLst>
                  </p14:cNvPr>
                  <p14:cNvContentPartPr/>
                  <p14:nvPr/>
                </p14:nvContentPartPr>
                <p14:xfrm rot="13406451">
                  <a:off x="1945014" y="5893169"/>
                  <a:ext cx="74666" cy="95527"/>
                </p14:xfrm>
              </p:contentPart>
            </mc:Choice>
            <mc:Fallback>
              <p:pic>
                <p:nvPicPr>
                  <p:cNvPr id="18" name="Ink 17">
                    <a:extLst>
                      <a:ext uri="{FF2B5EF4-FFF2-40B4-BE49-F238E27FC236}">
                        <a16:creationId xmlns:a16="http://schemas.microsoft.com/office/drawing/2014/main" id="{DB996286-B9C5-C74A-A623-796A57BA66F4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406451">
                    <a:off x="1933420" y="588151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0">
                <p14:nvContentPartPr>
                  <p14:cNvPr id="19" name="Ink 18">
                    <a:extLst>
                      <a:ext uri="{FF2B5EF4-FFF2-40B4-BE49-F238E27FC236}">
                        <a16:creationId xmlns:a16="http://schemas.microsoft.com/office/drawing/2014/main" id="{46E22A89-6926-E84F-8C54-49EB3579F400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45214" y="5679688"/>
                  <a:ext cx="74666" cy="95527"/>
                </p14:xfrm>
              </p:contentPart>
            </mc:Choice>
            <mc:Fallback>
              <p:pic>
                <p:nvPicPr>
                  <p:cNvPr id="19" name="Ink 18">
                    <a:extLst>
                      <a:ext uri="{FF2B5EF4-FFF2-40B4-BE49-F238E27FC236}">
                        <a16:creationId xmlns:a16="http://schemas.microsoft.com/office/drawing/2014/main" id="{46E22A89-6926-E84F-8C54-49EB3579F400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33620" y="566803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1">
                <p14:nvContentPartPr>
                  <p14:cNvPr id="22" name="Ink 21">
                    <a:extLst>
                      <a:ext uri="{FF2B5EF4-FFF2-40B4-BE49-F238E27FC236}">
                        <a16:creationId xmlns:a16="http://schemas.microsoft.com/office/drawing/2014/main" id="{DC6FD450-154F-4D4C-8D5C-23ACA043556A}"/>
                      </a:ext>
                    </a:extLst>
                  </p14:cNvPr>
                  <p14:cNvContentPartPr/>
                  <p14:nvPr/>
                </p14:nvContentPartPr>
                <p14:xfrm rot="17300393">
                  <a:off x="2167748" y="5477596"/>
                  <a:ext cx="74666" cy="95527"/>
                </p14:xfrm>
              </p:contentPart>
            </mc:Choice>
            <mc:Fallback>
              <p:pic>
                <p:nvPicPr>
                  <p:cNvPr id="22" name="Ink 21">
                    <a:extLst>
                      <a:ext uri="{FF2B5EF4-FFF2-40B4-BE49-F238E27FC236}">
                        <a16:creationId xmlns:a16="http://schemas.microsoft.com/office/drawing/2014/main" id="{DC6FD450-154F-4D4C-8D5C-23ACA043556A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7300393">
                    <a:off x="2156154" y="5465946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2">
                <p14:nvContentPartPr>
                  <p14:cNvPr id="23" name="Ink 22">
                    <a:extLst>
                      <a:ext uri="{FF2B5EF4-FFF2-40B4-BE49-F238E27FC236}">
                        <a16:creationId xmlns:a16="http://schemas.microsoft.com/office/drawing/2014/main" id="{11719A33-1583-E943-8B9D-48461E20D9AD}"/>
                      </a:ext>
                    </a:extLst>
                  </p14:cNvPr>
                  <p14:cNvContentPartPr/>
                  <p14:nvPr/>
                </p14:nvContentPartPr>
                <p14:xfrm rot="13394796">
                  <a:off x="1966093" y="5410559"/>
                  <a:ext cx="74666" cy="95527"/>
                </p14:xfrm>
              </p:contentPart>
            </mc:Choice>
            <mc:Fallback>
              <p:pic>
                <p:nvPicPr>
                  <p:cNvPr id="23" name="Ink 22">
                    <a:extLst>
                      <a:ext uri="{FF2B5EF4-FFF2-40B4-BE49-F238E27FC236}">
                        <a16:creationId xmlns:a16="http://schemas.microsoft.com/office/drawing/2014/main" id="{11719A33-1583-E943-8B9D-48461E20D9AD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394796">
                    <a:off x="1954499" y="539890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3">
                <p14:nvContentPartPr>
                  <p14:cNvPr id="24" name="Ink 23">
                    <a:extLst>
                      <a:ext uri="{FF2B5EF4-FFF2-40B4-BE49-F238E27FC236}">
                        <a16:creationId xmlns:a16="http://schemas.microsoft.com/office/drawing/2014/main" id="{D23A8B9D-9D0A-2F4A-834A-BBC63EE9FD9D}"/>
                      </a:ext>
                    </a:extLst>
                  </p14:cNvPr>
                  <p14:cNvContentPartPr/>
                  <p14:nvPr/>
                </p14:nvContentPartPr>
                <p14:xfrm rot="20491598">
                  <a:off x="1752111" y="5528062"/>
                  <a:ext cx="74666" cy="95527"/>
                </p14:xfrm>
              </p:contentPart>
            </mc:Choice>
            <mc:Fallback>
              <p:pic>
                <p:nvPicPr>
                  <p:cNvPr id="24" name="Ink 23">
                    <a:extLst>
                      <a:ext uri="{FF2B5EF4-FFF2-40B4-BE49-F238E27FC236}">
                        <a16:creationId xmlns:a16="http://schemas.microsoft.com/office/drawing/2014/main" id="{D23A8B9D-9D0A-2F4A-834A-BBC63EE9FD9D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20491598">
                    <a:off x="1740517" y="5516412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DA6659C-53A0-6244-8859-11461467FBD1}"/>
                </a:ext>
              </a:extLst>
            </p:cNvPr>
            <p:cNvGrpSpPr/>
            <p:nvPr/>
          </p:nvGrpSpPr>
          <p:grpSpPr>
            <a:xfrm>
              <a:off x="1382044" y="2382017"/>
              <a:ext cx="385514" cy="445107"/>
              <a:chOff x="1752111" y="5410559"/>
              <a:chExt cx="500733" cy="578137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14">
                <p14:nvContentPartPr>
                  <p14:cNvPr id="27" name="Ink 26">
                    <a:extLst>
                      <a:ext uri="{FF2B5EF4-FFF2-40B4-BE49-F238E27FC236}">
                        <a16:creationId xmlns:a16="http://schemas.microsoft.com/office/drawing/2014/main" id="{B8975813-C48E-7247-AB61-0269CEF87E32}"/>
                      </a:ext>
                    </a:extLst>
                  </p14:cNvPr>
                  <p14:cNvContentPartPr/>
                  <p14:nvPr/>
                </p14:nvContentPartPr>
                <p14:xfrm>
                  <a:off x="1854448" y="5630068"/>
                  <a:ext cx="74666" cy="95527"/>
                </p14:xfrm>
              </p:contentPart>
            </mc:Choice>
            <mc:Fallback>
              <p:pic>
                <p:nvPicPr>
                  <p:cNvPr id="27" name="Ink 26">
                    <a:extLst>
                      <a:ext uri="{FF2B5EF4-FFF2-40B4-BE49-F238E27FC236}">
                        <a16:creationId xmlns:a16="http://schemas.microsoft.com/office/drawing/2014/main" id="{B8975813-C48E-7247-AB61-0269CEF87E32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842854" y="561841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5">
                <p14:nvContentPartPr>
                  <p14:cNvPr id="28" name="Ink 27">
                    <a:extLst>
                      <a:ext uri="{FF2B5EF4-FFF2-40B4-BE49-F238E27FC236}">
                        <a16:creationId xmlns:a16="http://schemas.microsoft.com/office/drawing/2014/main" id="{3E387754-0F32-D644-9647-F32CBF4F3499}"/>
                      </a:ext>
                    </a:extLst>
                  </p14:cNvPr>
                  <p14:cNvContentPartPr/>
                  <p14:nvPr/>
                </p14:nvContentPartPr>
                <p14:xfrm rot="19096564">
                  <a:off x="1951433" y="5743777"/>
                  <a:ext cx="74666" cy="95527"/>
                </p14:xfrm>
              </p:contentPart>
            </mc:Choice>
            <mc:Fallback>
              <p:pic>
                <p:nvPicPr>
                  <p:cNvPr id="28" name="Ink 27">
                    <a:extLst>
                      <a:ext uri="{FF2B5EF4-FFF2-40B4-BE49-F238E27FC236}">
                        <a16:creationId xmlns:a16="http://schemas.microsoft.com/office/drawing/2014/main" id="{3E387754-0F32-D644-9647-F32CBF4F3499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9096564">
                    <a:off x="1939839" y="5732127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6">
                <p14:nvContentPartPr>
                  <p14:cNvPr id="29" name="Ink 28">
                    <a:extLst>
                      <a:ext uri="{FF2B5EF4-FFF2-40B4-BE49-F238E27FC236}">
                        <a16:creationId xmlns:a16="http://schemas.microsoft.com/office/drawing/2014/main" id="{34195280-8B7D-7F47-9D01-4BC7AE5203B4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025586" y="5570901"/>
                  <a:ext cx="74666" cy="95527"/>
                </p14:xfrm>
              </p:contentPart>
            </mc:Choice>
            <mc:Fallback>
              <p:pic>
                <p:nvPicPr>
                  <p:cNvPr id="29" name="Ink 28">
                    <a:extLst>
                      <a:ext uri="{FF2B5EF4-FFF2-40B4-BE49-F238E27FC236}">
                        <a16:creationId xmlns:a16="http://schemas.microsoft.com/office/drawing/2014/main" id="{34195280-8B7D-7F47-9D01-4BC7AE5203B4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013992" y="555925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7">
                <p14:nvContentPartPr>
                  <p14:cNvPr id="30" name="Ink 29">
                    <a:extLst>
                      <a:ext uri="{FF2B5EF4-FFF2-40B4-BE49-F238E27FC236}">
                        <a16:creationId xmlns:a16="http://schemas.microsoft.com/office/drawing/2014/main" id="{9333CEF3-70BF-404C-95B1-D2D51DD49D4F}"/>
                      </a:ext>
                    </a:extLst>
                  </p14:cNvPr>
                  <p14:cNvContentPartPr/>
                  <p14:nvPr/>
                </p14:nvContentPartPr>
                <p14:xfrm rot="7015539">
                  <a:off x="1788094" y="5782781"/>
                  <a:ext cx="74666" cy="95527"/>
                </p14:xfrm>
              </p:contentPart>
            </mc:Choice>
            <mc:Fallback>
              <p:pic>
                <p:nvPicPr>
                  <p:cNvPr id="30" name="Ink 29">
                    <a:extLst>
                      <a:ext uri="{FF2B5EF4-FFF2-40B4-BE49-F238E27FC236}">
                        <a16:creationId xmlns:a16="http://schemas.microsoft.com/office/drawing/2014/main" id="{9333CEF3-70BF-404C-95B1-D2D51DD49D4F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1776500" y="577113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8">
                <p14:nvContentPartPr>
                  <p14:cNvPr id="31" name="Ink 30">
                    <a:extLst>
                      <a:ext uri="{FF2B5EF4-FFF2-40B4-BE49-F238E27FC236}">
                        <a16:creationId xmlns:a16="http://schemas.microsoft.com/office/drawing/2014/main" id="{75005BB7-65B2-1844-A483-780C1BF17F8E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30305" y="5813740"/>
                  <a:ext cx="74666" cy="95527"/>
                </p14:xfrm>
              </p:contentPart>
            </mc:Choice>
            <mc:Fallback>
              <p:pic>
                <p:nvPicPr>
                  <p:cNvPr id="31" name="Ink 30">
                    <a:extLst>
                      <a:ext uri="{FF2B5EF4-FFF2-40B4-BE49-F238E27FC236}">
                        <a16:creationId xmlns:a16="http://schemas.microsoft.com/office/drawing/2014/main" id="{75005BB7-65B2-1844-A483-780C1BF17F8E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18711" y="5802090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19">
                <p14:nvContentPartPr>
                  <p14:cNvPr id="32" name="Ink 31">
                    <a:extLst>
                      <a:ext uri="{FF2B5EF4-FFF2-40B4-BE49-F238E27FC236}">
                        <a16:creationId xmlns:a16="http://schemas.microsoft.com/office/drawing/2014/main" id="{DA2A2FB3-1B58-0146-AED7-BC349FF64430}"/>
                      </a:ext>
                    </a:extLst>
                  </p14:cNvPr>
                  <p14:cNvContentPartPr/>
                  <p14:nvPr/>
                </p14:nvContentPartPr>
                <p14:xfrm rot="13406451">
                  <a:off x="1945014" y="5893169"/>
                  <a:ext cx="74666" cy="95527"/>
                </p14:xfrm>
              </p:contentPart>
            </mc:Choice>
            <mc:Fallback>
              <p:pic>
                <p:nvPicPr>
                  <p:cNvPr id="32" name="Ink 31">
                    <a:extLst>
                      <a:ext uri="{FF2B5EF4-FFF2-40B4-BE49-F238E27FC236}">
                        <a16:creationId xmlns:a16="http://schemas.microsoft.com/office/drawing/2014/main" id="{DA2A2FB3-1B58-0146-AED7-BC349FF64430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406451">
                    <a:off x="1933420" y="588151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0">
                <p14:nvContentPartPr>
                  <p14:cNvPr id="33" name="Ink 32">
                    <a:extLst>
                      <a:ext uri="{FF2B5EF4-FFF2-40B4-BE49-F238E27FC236}">
                        <a16:creationId xmlns:a16="http://schemas.microsoft.com/office/drawing/2014/main" id="{C1682E09-BBB8-A248-ADBB-400E34C9F0EA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45214" y="5679688"/>
                  <a:ext cx="74666" cy="95527"/>
                </p14:xfrm>
              </p:contentPart>
            </mc:Choice>
            <mc:Fallback>
              <p:pic>
                <p:nvPicPr>
                  <p:cNvPr id="33" name="Ink 32">
                    <a:extLst>
                      <a:ext uri="{FF2B5EF4-FFF2-40B4-BE49-F238E27FC236}">
                        <a16:creationId xmlns:a16="http://schemas.microsoft.com/office/drawing/2014/main" id="{C1682E09-BBB8-A248-ADBB-400E34C9F0EA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33620" y="566803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1">
                <p14:nvContentPartPr>
                  <p14:cNvPr id="34" name="Ink 33">
                    <a:extLst>
                      <a:ext uri="{FF2B5EF4-FFF2-40B4-BE49-F238E27FC236}">
                        <a16:creationId xmlns:a16="http://schemas.microsoft.com/office/drawing/2014/main" id="{072B91E1-BB12-0040-A3F8-26639B1962D4}"/>
                      </a:ext>
                    </a:extLst>
                  </p14:cNvPr>
                  <p14:cNvContentPartPr/>
                  <p14:nvPr/>
                </p14:nvContentPartPr>
                <p14:xfrm rot="17300393">
                  <a:off x="2167748" y="5477596"/>
                  <a:ext cx="74666" cy="95527"/>
                </p14:xfrm>
              </p:contentPart>
            </mc:Choice>
            <mc:Fallback>
              <p:pic>
                <p:nvPicPr>
                  <p:cNvPr id="34" name="Ink 33">
                    <a:extLst>
                      <a:ext uri="{FF2B5EF4-FFF2-40B4-BE49-F238E27FC236}">
                        <a16:creationId xmlns:a16="http://schemas.microsoft.com/office/drawing/2014/main" id="{072B91E1-BB12-0040-A3F8-26639B1962D4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7300393">
                    <a:off x="2156154" y="5465946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2">
                <p14:nvContentPartPr>
                  <p14:cNvPr id="35" name="Ink 34">
                    <a:extLst>
                      <a:ext uri="{FF2B5EF4-FFF2-40B4-BE49-F238E27FC236}">
                        <a16:creationId xmlns:a16="http://schemas.microsoft.com/office/drawing/2014/main" id="{2B166F6C-DC30-AD44-829E-923445665A0A}"/>
                      </a:ext>
                    </a:extLst>
                  </p14:cNvPr>
                  <p14:cNvContentPartPr/>
                  <p14:nvPr/>
                </p14:nvContentPartPr>
                <p14:xfrm rot="13394796">
                  <a:off x="1966093" y="5410559"/>
                  <a:ext cx="74666" cy="95527"/>
                </p14:xfrm>
              </p:contentPart>
            </mc:Choice>
            <mc:Fallback>
              <p:pic>
                <p:nvPicPr>
                  <p:cNvPr id="35" name="Ink 34">
                    <a:extLst>
                      <a:ext uri="{FF2B5EF4-FFF2-40B4-BE49-F238E27FC236}">
                        <a16:creationId xmlns:a16="http://schemas.microsoft.com/office/drawing/2014/main" id="{2B166F6C-DC30-AD44-829E-923445665A0A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394796">
                    <a:off x="1954499" y="539890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3">
                <p14:nvContentPartPr>
                  <p14:cNvPr id="36" name="Ink 35">
                    <a:extLst>
                      <a:ext uri="{FF2B5EF4-FFF2-40B4-BE49-F238E27FC236}">
                        <a16:creationId xmlns:a16="http://schemas.microsoft.com/office/drawing/2014/main" id="{719619D1-2139-8543-8301-BC9B2878783F}"/>
                      </a:ext>
                    </a:extLst>
                  </p14:cNvPr>
                  <p14:cNvContentPartPr/>
                  <p14:nvPr/>
                </p14:nvContentPartPr>
                <p14:xfrm rot="20491598">
                  <a:off x="1752111" y="5528062"/>
                  <a:ext cx="74666" cy="95527"/>
                </p14:xfrm>
              </p:contentPart>
            </mc:Choice>
            <mc:Fallback>
              <p:pic>
                <p:nvPicPr>
                  <p:cNvPr id="36" name="Ink 35">
                    <a:extLst>
                      <a:ext uri="{FF2B5EF4-FFF2-40B4-BE49-F238E27FC236}">
                        <a16:creationId xmlns:a16="http://schemas.microsoft.com/office/drawing/2014/main" id="{719619D1-2139-8543-8301-BC9B2878783F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20491598">
                    <a:off x="1740517" y="5516412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8AF0B91-5999-814B-BED9-9D8C46CC8D48}"/>
                </a:ext>
              </a:extLst>
            </p:cNvPr>
            <p:cNvGrpSpPr/>
            <p:nvPr/>
          </p:nvGrpSpPr>
          <p:grpSpPr>
            <a:xfrm>
              <a:off x="1943535" y="1807334"/>
              <a:ext cx="385514" cy="445107"/>
              <a:chOff x="1752111" y="5410559"/>
              <a:chExt cx="500733" cy="578137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24">
                <p14:nvContentPartPr>
                  <p14:cNvPr id="38" name="Ink 37">
                    <a:extLst>
                      <a:ext uri="{FF2B5EF4-FFF2-40B4-BE49-F238E27FC236}">
                        <a16:creationId xmlns:a16="http://schemas.microsoft.com/office/drawing/2014/main" id="{ACCC9C75-7C46-B64C-9969-4AF797B210C1}"/>
                      </a:ext>
                    </a:extLst>
                  </p14:cNvPr>
                  <p14:cNvContentPartPr/>
                  <p14:nvPr/>
                </p14:nvContentPartPr>
                <p14:xfrm>
                  <a:off x="1854448" y="5630068"/>
                  <a:ext cx="74666" cy="95527"/>
                </p14:xfrm>
              </p:contentPart>
            </mc:Choice>
            <mc:Fallback>
              <p:pic>
                <p:nvPicPr>
                  <p:cNvPr id="38" name="Ink 37">
                    <a:extLst>
                      <a:ext uri="{FF2B5EF4-FFF2-40B4-BE49-F238E27FC236}">
                        <a16:creationId xmlns:a16="http://schemas.microsoft.com/office/drawing/2014/main" id="{ACCC9C75-7C46-B64C-9969-4AF797B210C1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842854" y="561841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5">
                <p14:nvContentPartPr>
                  <p14:cNvPr id="39" name="Ink 38">
                    <a:extLst>
                      <a:ext uri="{FF2B5EF4-FFF2-40B4-BE49-F238E27FC236}">
                        <a16:creationId xmlns:a16="http://schemas.microsoft.com/office/drawing/2014/main" id="{4B55213D-80FF-DD43-942F-E42A2A57C620}"/>
                      </a:ext>
                    </a:extLst>
                  </p14:cNvPr>
                  <p14:cNvContentPartPr/>
                  <p14:nvPr/>
                </p14:nvContentPartPr>
                <p14:xfrm rot="19096564">
                  <a:off x="1951433" y="5743777"/>
                  <a:ext cx="74666" cy="95527"/>
                </p14:xfrm>
              </p:contentPart>
            </mc:Choice>
            <mc:Fallback>
              <p:pic>
                <p:nvPicPr>
                  <p:cNvPr id="39" name="Ink 38">
                    <a:extLst>
                      <a:ext uri="{FF2B5EF4-FFF2-40B4-BE49-F238E27FC236}">
                        <a16:creationId xmlns:a16="http://schemas.microsoft.com/office/drawing/2014/main" id="{4B55213D-80FF-DD43-942F-E42A2A57C620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9096564">
                    <a:off x="1939839" y="5732127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6">
                <p14:nvContentPartPr>
                  <p14:cNvPr id="40" name="Ink 39">
                    <a:extLst>
                      <a:ext uri="{FF2B5EF4-FFF2-40B4-BE49-F238E27FC236}">
                        <a16:creationId xmlns:a16="http://schemas.microsoft.com/office/drawing/2014/main" id="{643DFF44-C367-BE42-8D22-13FE0DA30426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025586" y="5570901"/>
                  <a:ext cx="74666" cy="95527"/>
                </p14:xfrm>
              </p:contentPart>
            </mc:Choice>
            <mc:Fallback>
              <p:pic>
                <p:nvPicPr>
                  <p:cNvPr id="40" name="Ink 39">
                    <a:extLst>
                      <a:ext uri="{FF2B5EF4-FFF2-40B4-BE49-F238E27FC236}">
                        <a16:creationId xmlns:a16="http://schemas.microsoft.com/office/drawing/2014/main" id="{643DFF44-C367-BE42-8D22-13FE0DA30426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013992" y="555925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7">
                <p14:nvContentPartPr>
                  <p14:cNvPr id="41" name="Ink 40">
                    <a:extLst>
                      <a:ext uri="{FF2B5EF4-FFF2-40B4-BE49-F238E27FC236}">
                        <a16:creationId xmlns:a16="http://schemas.microsoft.com/office/drawing/2014/main" id="{ECFEE491-17F1-4449-BF3F-1D3DB39286D6}"/>
                      </a:ext>
                    </a:extLst>
                  </p14:cNvPr>
                  <p14:cNvContentPartPr/>
                  <p14:nvPr/>
                </p14:nvContentPartPr>
                <p14:xfrm rot="7015539">
                  <a:off x="1788094" y="5782781"/>
                  <a:ext cx="74666" cy="95527"/>
                </p14:xfrm>
              </p:contentPart>
            </mc:Choice>
            <mc:Fallback>
              <p:pic>
                <p:nvPicPr>
                  <p:cNvPr id="41" name="Ink 40">
                    <a:extLst>
                      <a:ext uri="{FF2B5EF4-FFF2-40B4-BE49-F238E27FC236}">
                        <a16:creationId xmlns:a16="http://schemas.microsoft.com/office/drawing/2014/main" id="{ECFEE491-17F1-4449-BF3F-1D3DB39286D6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1776500" y="577113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8">
                <p14:nvContentPartPr>
                  <p14:cNvPr id="42" name="Ink 41">
                    <a:extLst>
                      <a:ext uri="{FF2B5EF4-FFF2-40B4-BE49-F238E27FC236}">
                        <a16:creationId xmlns:a16="http://schemas.microsoft.com/office/drawing/2014/main" id="{84FCF689-1B43-5C4B-BB51-30F3C016ABB8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30305" y="5813740"/>
                  <a:ext cx="74666" cy="95527"/>
                </p14:xfrm>
              </p:contentPart>
            </mc:Choice>
            <mc:Fallback>
              <p:pic>
                <p:nvPicPr>
                  <p:cNvPr id="42" name="Ink 41">
                    <a:extLst>
                      <a:ext uri="{FF2B5EF4-FFF2-40B4-BE49-F238E27FC236}">
                        <a16:creationId xmlns:a16="http://schemas.microsoft.com/office/drawing/2014/main" id="{84FCF689-1B43-5C4B-BB51-30F3C016ABB8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18711" y="5802090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29">
                <p14:nvContentPartPr>
                  <p14:cNvPr id="43" name="Ink 42">
                    <a:extLst>
                      <a:ext uri="{FF2B5EF4-FFF2-40B4-BE49-F238E27FC236}">
                        <a16:creationId xmlns:a16="http://schemas.microsoft.com/office/drawing/2014/main" id="{894C4AAB-B522-D149-A2D6-319D01CF561B}"/>
                      </a:ext>
                    </a:extLst>
                  </p14:cNvPr>
                  <p14:cNvContentPartPr/>
                  <p14:nvPr/>
                </p14:nvContentPartPr>
                <p14:xfrm rot="13406451">
                  <a:off x="1945014" y="5893169"/>
                  <a:ext cx="74666" cy="95527"/>
                </p14:xfrm>
              </p:contentPart>
            </mc:Choice>
            <mc:Fallback>
              <p:pic>
                <p:nvPicPr>
                  <p:cNvPr id="43" name="Ink 42">
                    <a:extLst>
                      <a:ext uri="{FF2B5EF4-FFF2-40B4-BE49-F238E27FC236}">
                        <a16:creationId xmlns:a16="http://schemas.microsoft.com/office/drawing/2014/main" id="{894C4AAB-B522-D149-A2D6-319D01CF561B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406451">
                    <a:off x="1933420" y="588151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30">
                <p14:nvContentPartPr>
                  <p14:cNvPr id="44" name="Ink 43">
                    <a:extLst>
                      <a:ext uri="{FF2B5EF4-FFF2-40B4-BE49-F238E27FC236}">
                        <a16:creationId xmlns:a16="http://schemas.microsoft.com/office/drawing/2014/main" id="{8D34E12D-00B3-E243-9D54-74A8ECBF90F4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45214" y="5679688"/>
                  <a:ext cx="74666" cy="95527"/>
                </p14:xfrm>
              </p:contentPart>
            </mc:Choice>
            <mc:Fallback>
              <p:pic>
                <p:nvPicPr>
                  <p:cNvPr id="44" name="Ink 43">
                    <a:extLst>
                      <a:ext uri="{FF2B5EF4-FFF2-40B4-BE49-F238E27FC236}">
                        <a16:creationId xmlns:a16="http://schemas.microsoft.com/office/drawing/2014/main" id="{8D34E12D-00B3-E243-9D54-74A8ECBF90F4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33620" y="566803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31">
                <p14:nvContentPartPr>
                  <p14:cNvPr id="45" name="Ink 44">
                    <a:extLst>
                      <a:ext uri="{FF2B5EF4-FFF2-40B4-BE49-F238E27FC236}">
                        <a16:creationId xmlns:a16="http://schemas.microsoft.com/office/drawing/2014/main" id="{E3C0C7A6-3EE6-944F-A8E8-B245013B83E5}"/>
                      </a:ext>
                    </a:extLst>
                  </p14:cNvPr>
                  <p14:cNvContentPartPr/>
                  <p14:nvPr/>
                </p14:nvContentPartPr>
                <p14:xfrm rot="17300393">
                  <a:off x="2167748" y="5477596"/>
                  <a:ext cx="74666" cy="95527"/>
                </p14:xfrm>
              </p:contentPart>
            </mc:Choice>
            <mc:Fallback>
              <p:pic>
                <p:nvPicPr>
                  <p:cNvPr id="45" name="Ink 44">
                    <a:extLst>
                      <a:ext uri="{FF2B5EF4-FFF2-40B4-BE49-F238E27FC236}">
                        <a16:creationId xmlns:a16="http://schemas.microsoft.com/office/drawing/2014/main" id="{E3C0C7A6-3EE6-944F-A8E8-B245013B83E5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7300393">
                    <a:off x="2156154" y="5465946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32">
                <p14:nvContentPartPr>
                  <p14:cNvPr id="46" name="Ink 45">
                    <a:extLst>
                      <a:ext uri="{FF2B5EF4-FFF2-40B4-BE49-F238E27FC236}">
                        <a16:creationId xmlns:a16="http://schemas.microsoft.com/office/drawing/2014/main" id="{571F0764-844E-BD4D-B748-9281B1F57B23}"/>
                      </a:ext>
                    </a:extLst>
                  </p14:cNvPr>
                  <p14:cNvContentPartPr/>
                  <p14:nvPr/>
                </p14:nvContentPartPr>
                <p14:xfrm rot="13394796">
                  <a:off x="1966093" y="5410559"/>
                  <a:ext cx="74666" cy="95527"/>
                </p14:xfrm>
              </p:contentPart>
            </mc:Choice>
            <mc:Fallback>
              <p:pic>
                <p:nvPicPr>
                  <p:cNvPr id="46" name="Ink 45">
                    <a:extLst>
                      <a:ext uri="{FF2B5EF4-FFF2-40B4-BE49-F238E27FC236}">
                        <a16:creationId xmlns:a16="http://schemas.microsoft.com/office/drawing/2014/main" id="{571F0764-844E-BD4D-B748-9281B1F57B23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394796">
                    <a:off x="1954499" y="539890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33">
                <p14:nvContentPartPr>
                  <p14:cNvPr id="47" name="Ink 46">
                    <a:extLst>
                      <a:ext uri="{FF2B5EF4-FFF2-40B4-BE49-F238E27FC236}">
                        <a16:creationId xmlns:a16="http://schemas.microsoft.com/office/drawing/2014/main" id="{30B45778-E448-1044-8118-7AD495A620A8}"/>
                      </a:ext>
                    </a:extLst>
                  </p14:cNvPr>
                  <p14:cNvContentPartPr/>
                  <p14:nvPr/>
                </p14:nvContentPartPr>
                <p14:xfrm rot="20491598">
                  <a:off x="1752111" y="5528062"/>
                  <a:ext cx="74666" cy="95527"/>
                </p14:xfrm>
              </p:contentPart>
            </mc:Choice>
            <mc:Fallback>
              <p:pic>
                <p:nvPicPr>
                  <p:cNvPr id="47" name="Ink 46">
                    <a:extLst>
                      <a:ext uri="{FF2B5EF4-FFF2-40B4-BE49-F238E27FC236}">
                        <a16:creationId xmlns:a16="http://schemas.microsoft.com/office/drawing/2014/main" id="{30B45778-E448-1044-8118-7AD495A620A8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20491598">
                    <a:off x="1740517" y="5516412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8E78C7D2-5DBE-944F-9B62-BBD14321CF97}"/>
                </a:ext>
              </a:extLst>
            </p:cNvPr>
            <p:cNvGrpSpPr/>
            <p:nvPr/>
          </p:nvGrpSpPr>
          <p:grpSpPr>
            <a:xfrm>
              <a:off x="1967339" y="2398513"/>
              <a:ext cx="385514" cy="445107"/>
              <a:chOff x="1752111" y="5410559"/>
              <a:chExt cx="500733" cy="578137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34">
                <p14:nvContentPartPr>
                  <p14:cNvPr id="49" name="Ink 48">
                    <a:extLst>
                      <a:ext uri="{FF2B5EF4-FFF2-40B4-BE49-F238E27FC236}">
                        <a16:creationId xmlns:a16="http://schemas.microsoft.com/office/drawing/2014/main" id="{4BF97E3C-F384-1243-BFB5-E7983F401FA4}"/>
                      </a:ext>
                    </a:extLst>
                  </p14:cNvPr>
                  <p14:cNvContentPartPr/>
                  <p14:nvPr/>
                </p14:nvContentPartPr>
                <p14:xfrm>
                  <a:off x="1854448" y="5630068"/>
                  <a:ext cx="74666" cy="95527"/>
                </p14:xfrm>
              </p:contentPart>
            </mc:Choice>
            <mc:Fallback>
              <p:pic>
                <p:nvPicPr>
                  <p:cNvPr id="49" name="Ink 48">
                    <a:extLst>
                      <a:ext uri="{FF2B5EF4-FFF2-40B4-BE49-F238E27FC236}">
                        <a16:creationId xmlns:a16="http://schemas.microsoft.com/office/drawing/2014/main" id="{4BF97E3C-F384-1243-BFB5-E7983F401FA4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842854" y="561841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35">
                <p14:nvContentPartPr>
                  <p14:cNvPr id="50" name="Ink 49">
                    <a:extLst>
                      <a:ext uri="{FF2B5EF4-FFF2-40B4-BE49-F238E27FC236}">
                        <a16:creationId xmlns:a16="http://schemas.microsoft.com/office/drawing/2014/main" id="{07D987FA-D5DD-824F-A154-711BEF56219A}"/>
                      </a:ext>
                    </a:extLst>
                  </p14:cNvPr>
                  <p14:cNvContentPartPr/>
                  <p14:nvPr/>
                </p14:nvContentPartPr>
                <p14:xfrm rot="19096564">
                  <a:off x="1951433" y="5743777"/>
                  <a:ext cx="74666" cy="95527"/>
                </p14:xfrm>
              </p:contentPart>
            </mc:Choice>
            <mc:Fallback>
              <p:pic>
                <p:nvPicPr>
                  <p:cNvPr id="50" name="Ink 49">
                    <a:extLst>
                      <a:ext uri="{FF2B5EF4-FFF2-40B4-BE49-F238E27FC236}">
                        <a16:creationId xmlns:a16="http://schemas.microsoft.com/office/drawing/2014/main" id="{07D987FA-D5DD-824F-A154-711BEF56219A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9096564">
                    <a:off x="1939839" y="5732127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36">
                <p14:nvContentPartPr>
                  <p14:cNvPr id="51" name="Ink 50">
                    <a:extLst>
                      <a:ext uri="{FF2B5EF4-FFF2-40B4-BE49-F238E27FC236}">
                        <a16:creationId xmlns:a16="http://schemas.microsoft.com/office/drawing/2014/main" id="{B19504F5-0198-C949-A2F4-CB5DE7D2946B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025586" y="5570901"/>
                  <a:ext cx="74666" cy="95527"/>
                </p14:xfrm>
              </p:contentPart>
            </mc:Choice>
            <mc:Fallback>
              <p:pic>
                <p:nvPicPr>
                  <p:cNvPr id="51" name="Ink 50">
                    <a:extLst>
                      <a:ext uri="{FF2B5EF4-FFF2-40B4-BE49-F238E27FC236}">
                        <a16:creationId xmlns:a16="http://schemas.microsoft.com/office/drawing/2014/main" id="{B19504F5-0198-C949-A2F4-CB5DE7D2946B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013992" y="555925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37">
                <p14:nvContentPartPr>
                  <p14:cNvPr id="52" name="Ink 51">
                    <a:extLst>
                      <a:ext uri="{FF2B5EF4-FFF2-40B4-BE49-F238E27FC236}">
                        <a16:creationId xmlns:a16="http://schemas.microsoft.com/office/drawing/2014/main" id="{CE2FA13A-34B0-104C-AB25-BDC6378809DE}"/>
                      </a:ext>
                    </a:extLst>
                  </p14:cNvPr>
                  <p14:cNvContentPartPr/>
                  <p14:nvPr/>
                </p14:nvContentPartPr>
                <p14:xfrm rot="7015539">
                  <a:off x="1788094" y="5782781"/>
                  <a:ext cx="74666" cy="95527"/>
                </p14:xfrm>
              </p:contentPart>
            </mc:Choice>
            <mc:Fallback>
              <p:pic>
                <p:nvPicPr>
                  <p:cNvPr id="52" name="Ink 51">
                    <a:extLst>
                      <a:ext uri="{FF2B5EF4-FFF2-40B4-BE49-F238E27FC236}">
                        <a16:creationId xmlns:a16="http://schemas.microsoft.com/office/drawing/2014/main" id="{CE2FA13A-34B0-104C-AB25-BDC6378809DE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1776500" y="577113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38">
                <p14:nvContentPartPr>
                  <p14:cNvPr id="53" name="Ink 52">
                    <a:extLst>
                      <a:ext uri="{FF2B5EF4-FFF2-40B4-BE49-F238E27FC236}">
                        <a16:creationId xmlns:a16="http://schemas.microsoft.com/office/drawing/2014/main" id="{259DDEC6-52FE-CF45-B2CE-F3B0497B4EBC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30305" y="5813740"/>
                  <a:ext cx="74666" cy="95527"/>
                </p14:xfrm>
              </p:contentPart>
            </mc:Choice>
            <mc:Fallback>
              <p:pic>
                <p:nvPicPr>
                  <p:cNvPr id="53" name="Ink 52">
                    <a:extLst>
                      <a:ext uri="{FF2B5EF4-FFF2-40B4-BE49-F238E27FC236}">
                        <a16:creationId xmlns:a16="http://schemas.microsoft.com/office/drawing/2014/main" id="{259DDEC6-52FE-CF45-B2CE-F3B0497B4EBC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18711" y="5802090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39">
                <p14:nvContentPartPr>
                  <p14:cNvPr id="54" name="Ink 53">
                    <a:extLst>
                      <a:ext uri="{FF2B5EF4-FFF2-40B4-BE49-F238E27FC236}">
                        <a16:creationId xmlns:a16="http://schemas.microsoft.com/office/drawing/2014/main" id="{92D0BB2A-B5EF-FE4C-873A-8C87A271E5A5}"/>
                      </a:ext>
                    </a:extLst>
                  </p14:cNvPr>
                  <p14:cNvContentPartPr/>
                  <p14:nvPr/>
                </p14:nvContentPartPr>
                <p14:xfrm rot="13406451">
                  <a:off x="1945014" y="5893169"/>
                  <a:ext cx="74666" cy="95527"/>
                </p14:xfrm>
              </p:contentPart>
            </mc:Choice>
            <mc:Fallback>
              <p:pic>
                <p:nvPicPr>
                  <p:cNvPr id="54" name="Ink 53">
                    <a:extLst>
                      <a:ext uri="{FF2B5EF4-FFF2-40B4-BE49-F238E27FC236}">
                        <a16:creationId xmlns:a16="http://schemas.microsoft.com/office/drawing/2014/main" id="{92D0BB2A-B5EF-FE4C-873A-8C87A271E5A5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406451">
                    <a:off x="1933420" y="588151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40">
                <p14:nvContentPartPr>
                  <p14:cNvPr id="55" name="Ink 54">
                    <a:extLst>
                      <a:ext uri="{FF2B5EF4-FFF2-40B4-BE49-F238E27FC236}">
                        <a16:creationId xmlns:a16="http://schemas.microsoft.com/office/drawing/2014/main" id="{92C736B6-DD6B-6C40-9E43-1A8D9A2A2E9C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45214" y="5679688"/>
                  <a:ext cx="74666" cy="95527"/>
                </p14:xfrm>
              </p:contentPart>
            </mc:Choice>
            <mc:Fallback>
              <p:pic>
                <p:nvPicPr>
                  <p:cNvPr id="55" name="Ink 54">
                    <a:extLst>
                      <a:ext uri="{FF2B5EF4-FFF2-40B4-BE49-F238E27FC236}">
                        <a16:creationId xmlns:a16="http://schemas.microsoft.com/office/drawing/2014/main" id="{92C736B6-DD6B-6C40-9E43-1A8D9A2A2E9C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33620" y="566803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41">
                <p14:nvContentPartPr>
                  <p14:cNvPr id="56" name="Ink 55">
                    <a:extLst>
                      <a:ext uri="{FF2B5EF4-FFF2-40B4-BE49-F238E27FC236}">
                        <a16:creationId xmlns:a16="http://schemas.microsoft.com/office/drawing/2014/main" id="{1B718B1C-EC4A-CA44-99DE-319E72CF0741}"/>
                      </a:ext>
                    </a:extLst>
                  </p14:cNvPr>
                  <p14:cNvContentPartPr/>
                  <p14:nvPr/>
                </p14:nvContentPartPr>
                <p14:xfrm rot="17300393">
                  <a:off x="2167748" y="5477596"/>
                  <a:ext cx="74666" cy="95527"/>
                </p14:xfrm>
              </p:contentPart>
            </mc:Choice>
            <mc:Fallback>
              <p:pic>
                <p:nvPicPr>
                  <p:cNvPr id="56" name="Ink 55">
                    <a:extLst>
                      <a:ext uri="{FF2B5EF4-FFF2-40B4-BE49-F238E27FC236}">
                        <a16:creationId xmlns:a16="http://schemas.microsoft.com/office/drawing/2014/main" id="{1B718B1C-EC4A-CA44-99DE-319E72CF0741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7300393">
                    <a:off x="2156154" y="5465946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42">
                <p14:nvContentPartPr>
                  <p14:cNvPr id="57" name="Ink 56">
                    <a:extLst>
                      <a:ext uri="{FF2B5EF4-FFF2-40B4-BE49-F238E27FC236}">
                        <a16:creationId xmlns:a16="http://schemas.microsoft.com/office/drawing/2014/main" id="{5CE8A0C9-F995-DA42-B3BE-D904637A6B72}"/>
                      </a:ext>
                    </a:extLst>
                  </p14:cNvPr>
                  <p14:cNvContentPartPr/>
                  <p14:nvPr/>
                </p14:nvContentPartPr>
                <p14:xfrm rot="13394796">
                  <a:off x="1966093" y="5410559"/>
                  <a:ext cx="74666" cy="95527"/>
                </p14:xfrm>
              </p:contentPart>
            </mc:Choice>
            <mc:Fallback>
              <p:pic>
                <p:nvPicPr>
                  <p:cNvPr id="57" name="Ink 56">
                    <a:extLst>
                      <a:ext uri="{FF2B5EF4-FFF2-40B4-BE49-F238E27FC236}">
                        <a16:creationId xmlns:a16="http://schemas.microsoft.com/office/drawing/2014/main" id="{5CE8A0C9-F995-DA42-B3BE-D904637A6B72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394796">
                    <a:off x="1954499" y="539890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43">
                <p14:nvContentPartPr>
                  <p14:cNvPr id="58" name="Ink 57">
                    <a:extLst>
                      <a:ext uri="{FF2B5EF4-FFF2-40B4-BE49-F238E27FC236}">
                        <a16:creationId xmlns:a16="http://schemas.microsoft.com/office/drawing/2014/main" id="{5D01C12E-EF41-4F41-8DD0-92303FCEF81E}"/>
                      </a:ext>
                    </a:extLst>
                  </p14:cNvPr>
                  <p14:cNvContentPartPr/>
                  <p14:nvPr/>
                </p14:nvContentPartPr>
                <p14:xfrm rot="20491598">
                  <a:off x="1752111" y="5528062"/>
                  <a:ext cx="74666" cy="95527"/>
                </p14:xfrm>
              </p:contentPart>
            </mc:Choice>
            <mc:Fallback>
              <p:pic>
                <p:nvPicPr>
                  <p:cNvPr id="58" name="Ink 57">
                    <a:extLst>
                      <a:ext uri="{FF2B5EF4-FFF2-40B4-BE49-F238E27FC236}">
                        <a16:creationId xmlns:a16="http://schemas.microsoft.com/office/drawing/2014/main" id="{5D01C12E-EF41-4F41-8DD0-92303FCEF81E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20491598">
                    <a:off x="1740517" y="5516412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ADF57F-B22F-BD4F-B3A9-4BDED75F475E}"/>
                </a:ext>
              </a:extLst>
            </p:cNvPr>
            <p:cNvGrpSpPr/>
            <p:nvPr/>
          </p:nvGrpSpPr>
          <p:grpSpPr>
            <a:xfrm>
              <a:off x="2526865" y="1817025"/>
              <a:ext cx="385514" cy="445107"/>
              <a:chOff x="1752111" y="5410559"/>
              <a:chExt cx="500733" cy="578137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44">
                <p14:nvContentPartPr>
                  <p14:cNvPr id="71" name="Ink 70">
                    <a:extLst>
                      <a:ext uri="{FF2B5EF4-FFF2-40B4-BE49-F238E27FC236}">
                        <a16:creationId xmlns:a16="http://schemas.microsoft.com/office/drawing/2014/main" id="{0162E2A0-1F00-0E46-876B-0A2B9925239F}"/>
                      </a:ext>
                    </a:extLst>
                  </p14:cNvPr>
                  <p14:cNvContentPartPr/>
                  <p14:nvPr/>
                </p14:nvContentPartPr>
                <p14:xfrm>
                  <a:off x="1854448" y="5630068"/>
                  <a:ext cx="74666" cy="95527"/>
                </p14:xfrm>
              </p:contentPart>
            </mc:Choice>
            <mc:Fallback>
              <p:pic>
                <p:nvPicPr>
                  <p:cNvPr id="71" name="Ink 70">
                    <a:extLst>
                      <a:ext uri="{FF2B5EF4-FFF2-40B4-BE49-F238E27FC236}">
                        <a16:creationId xmlns:a16="http://schemas.microsoft.com/office/drawing/2014/main" id="{0162E2A0-1F00-0E46-876B-0A2B9925239F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842854" y="561841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45">
                <p14:nvContentPartPr>
                  <p14:cNvPr id="72" name="Ink 71">
                    <a:extLst>
                      <a:ext uri="{FF2B5EF4-FFF2-40B4-BE49-F238E27FC236}">
                        <a16:creationId xmlns:a16="http://schemas.microsoft.com/office/drawing/2014/main" id="{9F54AEA3-F4EF-D14E-AF14-00A4023EACF8}"/>
                      </a:ext>
                    </a:extLst>
                  </p14:cNvPr>
                  <p14:cNvContentPartPr/>
                  <p14:nvPr/>
                </p14:nvContentPartPr>
                <p14:xfrm rot="19096564">
                  <a:off x="1951433" y="5743777"/>
                  <a:ext cx="74666" cy="95527"/>
                </p14:xfrm>
              </p:contentPart>
            </mc:Choice>
            <mc:Fallback>
              <p:pic>
                <p:nvPicPr>
                  <p:cNvPr id="72" name="Ink 71">
                    <a:extLst>
                      <a:ext uri="{FF2B5EF4-FFF2-40B4-BE49-F238E27FC236}">
                        <a16:creationId xmlns:a16="http://schemas.microsoft.com/office/drawing/2014/main" id="{9F54AEA3-F4EF-D14E-AF14-00A4023EACF8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9096564">
                    <a:off x="1939839" y="5732127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46">
                <p14:nvContentPartPr>
                  <p14:cNvPr id="73" name="Ink 72">
                    <a:extLst>
                      <a:ext uri="{FF2B5EF4-FFF2-40B4-BE49-F238E27FC236}">
                        <a16:creationId xmlns:a16="http://schemas.microsoft.com/office/drawing/2014/main" id="{AC16D249-5476-6A47-8963-6DCAFB7C2300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025586" y="5570901"/>
                  <a:ext cx="74666" cy="95527"/>
                </p14:xfrm>
              </p:contentPart>
            </mc:Choice>
            <mc:Fallback>
              <p:pic>
                <p:nvPicPr>
                  <p:cNvPr id="73" name="Ink 72">
                    <a:extLst>
                      <a:ext uri="{FF2B5EF4-FFF2-40B4-BE49-F238E27FC236}">
                        <a16:creationId xmlns:a16="http://schemas.microsoft.com/office/drawing/2014/main" id="{AC16D249-5476-6A47-8963-6DCAFB7C2300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013992" y="555925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47">
                <p14:nvContentPartPr>
                  <p14:cNvPr id="74" name="Ink 73">
                    <a:extLst>
                      <a:ext uri="{FF2B5EF4-FFF2-40B4-BE49-F238E27FC236}">
                        <a16:creationId xmlns:a16="http://schemas.microsoft.com/office/drawing/2014/main" id="{3C37AAB6-2200-044B-9583-EF66C7EEAD66}"/>
                      </a:ext>
                    </a:extLst>
                  </p14:cNvPr>
                  <p14:cNvContentPartPr/>
                  <p14:nvPr/>
                </p14:nvContentPartPr>
                <p14:xfrm rot="7015539">
                  <a:off x="1788094" y="5782781"/>
                  <a:ext cx="74666" cy="95527"/>
                </p14:xfrm>
              </p:contentPart>
            </mc:Choice>
            <mc:Fallback>
              <p:pic>
                <p:nvPicPr>
                  <p:cNvPr id="74" name="Ink 73">
                    <a:extLst>
                      <a:ext uri="{FF2B5EF4-FFF2-40B4-BE49-F238E27FC236}">
                        <a16:creationId xmlns:a16="http://schemas.microsoft.com/office/drawing/2014/main" id="{3C37AAB6-2200-044B-9583-EF66C7EEAD66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1776500" y="577113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48">
                <p14:nvContentPartPr>
                  <p14:cNvPr id="75" name="Ink 74">
                    <a:extLst>
                      <a:ext uri="{FF2B5EF4-FFF2-40B4-BE49-F238E27FC236}">
                        <a16:creationId xmlns:a16="http://schemas.microsoft.com/office/drawing/2014/main" id="{471C82BC-E836-7A47-BC12-4206A5157B4D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30305" y="5813740"/>
                  <a:ext cx="74666" cy="95527"/>
                </p14:xfrm>
              </p:contentPart>
            </mc:Choice>
            <mc:Fallback>
              <p:pic>
                <p:nvPicPr>
                  <p:cNvPr id="75" name="Ink 74">
                    <a:extLst>
                      <a:ext uri="{FF2B5EF4-FFF2-40B4-BE49-F238E27FC236}">
                        <a16:creationId xmlns:a16="http://schemas.microsoft.com/office/drawing/2014/main" id="{471C82BC-E836-7A47-BC12-4206A5157B4D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18711" y="5802090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49">
                <p14:nvContentPartPr>
                  <p14:cNvPr id="76" name="Ink 75">
                    <a:extLst>
                      <a:ext uri="{FF2B5EF4-FFF2-40B4-BE49-F238E27FC236}">
                        <a16:creationId xmlns:a16="http://schemas.microsoft.com/office/drawing/2014/main" id="{6722EEDE-7F07-514C-894C-6110968A1A66}"/>
                      </a:ext>
                    </a:extLst>
                  </p14:cNvPr>
                  <p14:cNvContentPartPr/>
                  <p14:nvPr/>
                </p14:nvContentPartPr>
                <p14:xfrm rot="13406451">
                  <a:off x="1945014" y="5893169"/>
                  <a:ext cx="74666" cy="95527"/>
                </p14:xfrm>
              </p:contentPart>
            </mc:Choice>
            <mc:Fallback>
              <p:pic>
                <p:nvPicPr>
                  <p:cNvPr id="76" name="Ink 75">
                    <a:extLst>
                      <a:ext uri="{FF2B5EF4-FFF2-40B4-BE49-F238E27FC236}">
                        <a16:creationId xmlns:a16="http://schemas.microsoft.com/office/drawing/2014/main" id="{6722EEDE-7F07-514C-894C-6110968A1A66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406451">
                    <a:off x="1933420" y="588151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0">
                <p14:nvContentPartPr>
                  <p14:cNvPr id="77" name="Ink 76">
                    <a:extLst>
                      <a:ext uri="{FF2B5EF4-FFF2-40B4-BE49-F238E27FC236}">
                        <a16:creationId xmlns:a16="http://schemas.microsoft.com/office/drawing/2014/main" id="{B2AD8B0B-DD35-FC42-8F8E-3C9A6FCEEEFB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45214" y="5679688"/>
                  <a:ext cx="74666" cy="95527"/>
                </p14:xfrm>
              </p:contentPart>
            </mc:Choice>
            <mc:Fallback>
              <p:pic>
                <p:nvPicPr>
                  <p:cNvPr id="77" name="Ink 76">
                    <a:extLst>
                      <a:ext uri="{FF2B5EF4-FFF2-40B4-BE49-F238E27FC236}">
                        <a16:creationId xmlns:a16="http://schemas.microsoft.com/office/drawing/2014/main" id="{B2AD8B0B-DD35-FC42-8F8E-3C9A6FCEEEFB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33620" y="566803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1">
                <p14:nvContentPartPr>
                  <p14:cNvPr id="78" name="Ink 77">
                    <a:extLst>
                      <a:ext uri="{FF2B5EF4-FFF2-40B4-BE49-F238E27FC236}">
                        <a16:creationId xmlns:a16="http://schemas.microsoft.com/office/drawing/2014/main" id="{67D66331-EA8C-CE4C-BECB-10873665123A}"/>
                      </a:ext>
                    </a:extLst>
                  </p14:cNvPr>
                  <p14:cNvContentPartPr/>
                  <p14:nvPr/>
                </p14:nvContentPartPr>
                <p14:xfrm rot="17300393">
                  <a:off x="2167748" y="5477596"/>
                  <a:ext cx="74666" cy="95527"/>
                </p14:xfrm>
              </p:contentPart>
            </mc:Choice>
            <mc:Fallback>
              <p:pic>
                <p:nvPicPr>
                  <p:cNvPr id="78" name="Ink 77">
                    <a:extLst>
                      <a:ext uri="{FF2B5EF4-FFF2-40B4-BE49-F238E27FC236}">
                        <a16:creationId xmlns:a16="http://schemas.microsoft.com/office/drawing/2014/main" id="{67D66331-EA8C-CE4C-BECB-10873665123A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7300393">
                    <a:off x="2156154" y="5465946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2">
                <p14:nvContentPartPr>
                  <p14:cNvPr id="79" name="Ink 78">
                    <a:extLst>
                      <a:ext uri="{FF2B5EF4-FFF2-40B4-BE49-F238E27FC236}">
                        <a16:creationId xmlns:a16="http://schemas.microsoft.com/office/drawing/2014/main" id="{40F29185-231A-8347-8BFF-D2EA1FF39E26}"/>
                      </a:ext>
                    </a:extLst>
                  </p14:cNvPr>
                  <p14:cNvContentPartPr/>
                  <p14:nvPr/>
                </p14:nvContentPartPr>
                <p14:xfrm rot="13394796">
                  <a:off x="1966093" y="5410559"/>
                  <a:ext cx="74666" cy="95527"/>
                </p14:xfrm>
              </p:contentPart>
            </mc:Choice>
            <mc:Fallback>
              <p:pic>
                <p:nvPicPr>
                  <p:cNvPr id="79" name="Ink 78">
                    <a:extLst>
                      <a:ext uri="{FF2B5EF4-FFF2-40B4-BE49-F238E27FC236}">
                        <a16:creationId xmlns:a16="http://schemas.microsoft.com/office/drawing/2014/main" id="{40F29185-231A-8347-8BFF-D2EA1FF39E26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394796">
                    <a:off x="1954499" y="539890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3">
                <p14:nvContentPartPr>
                  <p14:cNvPr id="80" name="Ink 79">
                    <a:extLst>
                      <a:ext uri="{FF2B5EF4-FFF2-40B4-BE49-F238E27FC236}">
                        <a16:creationId xmlns:a16="http://schemas.microsoft.com/office/drawing/2014/main" id="{38ADCBFD-FA47-BB49-B3DF-186BEE0A7CC8}"/>
                      </a:ext>
                    </a:extLst>
                  </p14:cNvPr>
                  <p14:cNvContentPartPr/>
                  <p14:nvPr/>
                </p14:nvContentPartPr>
                <p14:xfrm rot="20491598">
                  <a:off x="1752111" y="5528062"/>
                  <a:ext cx="74666" cy="95527"/>
                </p14:xfrm>
              </p:contentPart>
            </mc:Choice>
            <mc:Fallback>
              <p:pic>
                <p:nvPicPr>
                  <p:cNvPr id="80" name="Ink 79">
                    <a:extLst>
                      <a:ext uri="{FF2B5EF4-FFF2-40B4-BE49-F238E27FC236}">
                        <a16:creationId xmlns:a16="http://schemas.microsoft.com/office/drawing/2014/main" id="{38ADCBFD-FA47-BB49-B3DF-186BEE0A7CC8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20491598">
                    <a:off x="1740517" y="5516412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36461C03-0583-514D-B18F-DB4D619E62A8}"/>
                </a:ext>
              </a:extLst>
            </p:cNvPr>
            <p:cNvGrpSpPr/>
            <p:nvPr/>
          </p:nvGrpSpPr>
          <p:grpSpPr>
            <a:xfrm>
              <a:off x="2550669" y="2408204"/>
              <a:ext cx="385514" cy="445107"/>
              <a:chOff x="1752111" y="5410559"/>
              <a:chExt cx="500733" cy="578137"/>
            </a:xfrm>
          </p:grpSpPr>
          <mc:AlternateContent xmlns:mc="http://schemas.openxmlformats.org/markup-compatibility/2006">
            <mc:Choice xmlns:p14="http://schemas.microsoft.com/office/powerpoint/2010/main" Requires="p14">
              <p:contentPart p14:bwMode="auto" r:id="rId54">
                <p14:nvContentPartPr>
                  <p14:cNvPr id="82" name="Ink 81">
                    <a:extLst>
                      <a:ext uri="{FF2B5EF4-FFF2-40B4-BE49-F238E27FC236}">
                        <a16:creationId xmlns:a16="http://schemas.microsoft.com/office/drawing/2014/main" id="{FE6DA39B-E672-1346-BDEC-8CE0279D007C}"/>
                      </a:ext>
                    </a:extLst>
                  </p14:cNvPr>
                  <p14:cNvContentPartPr/>
                  <p14:nvPr/>
                </p14:nvContentPartPr>
                <p14:xfrm>
                  <a:off x="1854448" y="5630068"/>
                  <a:ext cx="74666" cy="95527"/>
                </p14:xfrm>
              </p:contentPart>
            </mc:Choice>
            <mc:Fallback>
              <p:pic>
                <p:nvPicPr>
                  <p:cNvPr id="82" name="Ink 81">
                    <a:extLst>
                      <a:ext uri="{FF2B5EF4-FFF2-40B4-BE49-F238E27FC236}">
                        <a16:creationId xmlns:a16="http://schemas.microsoft.com/office/drawing/2014/main" id="{FE6DA39B-E672-1346-BDEC-8CE0279D007C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842854" y="561841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5">
                <p14:nvContentPartPr>
                  <p14:cNvPr id="83" name="Ink 82">
                    <a:extLst>
                      <a:ext uri="{FF2B5EF4-FFF2-40B4-BE49-F238E27FC236}">
                        <a16:creationId xmlns:a16="http://schemas.microsoft.com/office/drawing/2014/main" id="{0FA4E098-53D4-4149-82F3-E4DEB6321E99}"/>
                      </a:ext>
                    </a:extLst>
                  </p14:cNvPr>
                  <p14:cNvContentPartPr/>
                  <p14:nvPr/>
                </p14:nvContentPartPr>
                <p14:xfrm rot="19096564">
                  <a:off x="1951433" y="5743777"/>
                  <a:ext cx="74666" cy="95527"/>
                </p14:xfrm>
              </p:contentPart>
            </mc:Choice>
            <mc:Fallback>
              <p:pic>
                <p:nvPicPr>
                  <p:cNvPr id="83" name="Ink 82">
                    <a:extLst>
                      <a:ext uri="{FF2B5EF4-FFF2-40B4-BE49-F238E27FC236}">
                        <a16:creationId xmlns:a16="http://schemas.microsoft.com/office/drawing/2014/main" id="{0FA4E098-53D4-4149-82F3-E4DEB6321E99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9096564">
                    <a:off x="1939839" y="5732127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6">
                <p14:nvContentPartPr>
                  <p14:cNvPr id="84" name="Ink 83">
                    <a:extLst>
                      <a:ext uri="{FF2B5EF4-FFF2-40B4-BE49-F238E27FC236}">
                        <a16:creationId xmlns:a16="http://schemas.microsoft.com/office/drawing/2014/main" id="{2CE89925-319A-5845-9D24-BF94C2C2DB43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025586" y="5570901"/>
                  <a:ext cx="74666" cy="95527"/>
                </p14:xfrm>
              </p:contentPart>
            </mc:Choice>
            <mc:Fallback>
              <p:pic>
                <p:nvPicPr>
                  <p:cNvPr id="84" name="Ink 83">
                    <a:extLst>
                      <a:ext uri="{FF2B5EF4-FFF2-40B4-BE49-F238E27FC236}">
                        <a16:creationId xmlns:a16="http://schemas.microsoft.com/office/drawing/2014/main" id="{2CE89925-319A-5845-9D24-BF94C2C2DB43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013992" y="555925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7">
                <p14:nvContentPartPr>
                  <p14:cNvPr id="85" name="Ink 84">
                    <a:extLst>
                      <a:ext uri="{FF2B5EF4-FFF2-40B4-BE49-F238E27FC236}">
                        <a16:creationId xmlns:a16="http://schemas.microsoft.com/office/drawing/2014/main" id="{4AC8209B-D000-7945-B3B4-9506DAFF75D7}"/>
                      </a:ext>
                    </a:extLst>
                  </p14:cNvPr>
                  <p14:cNvContentPartPr/>
                  <p14:nvPr/>
                </p14:nvContentPartPr>
                <p14:xfrm rot="7015539">
                  <a:off x="1788094" y="5782781"/>
                  <a:ext cx="74666" cy="95527"/>
                </p14:xfrm>
              </p:contentPart>
            </mc:Choice>
            <mc:Fallback>
              <p:pic>
                <p:nvPicPr>
                  <p:cNvPr id="85" name="Ink 84">
                    <a:extLst>
                      <a:ext uri="{FF2B5EF4-FFF2-40B4-BE49-F238E27FC236}">
                        <a16:creationId xmlns:a16="http://schemas.microsoft.com/office/drawing/2014/main" id="{4AC8209B-D000-7945-B3B4-9506DAFF75D7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1776500" y="5771131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8">
                <p14:nvContentPartPr>
                  <p14:cNvPr id="86" name="Ink 85">
                    <a:extLst>
                      <a:ext uri="{FF2B5EF4-FFF2-40B4-BE49-F238E27FC236}">
                        <a16:creationId xmlns:a16="http://schemas.microsoft.com/office/drawing/2014/main" id="{59119F34-E5AF-E048-A0F8-A9C24A079EC6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30305" y="5813740"/>
                  <a:ext cx="74666" cy="95527"/>
                </p14:xfrm>
              </p:contentPart>
            </mc:Choice>
            <mc:Fallback>
              <p:pic>
                <p:nvPicPr>
                  <p:cNvPr id="86" name="Ink 85">
                    <a:extLst>
                      <a:ext uri="{FF2B5EF4-FFF2-40B4-BE49-F238E27FC236}">
                        <a16:creationId xmlns:a16="http://schemas.microsoft.com/office/drawing/2014/main" id="{59119F34-E5AF-E048-A0F8-A9C24A079EC6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18711" y="5802090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59">
                <p14:nvContentPartPr>
                  <p14:cNvPr id="87" name="Ink 86">
                    <a:extLst>
                      <a:ext uri="{FF2B5EF4-FFF2-40B4-BE49-F238E27FC236}">
                        <a16:creationId xmlns:a16="http://schemas.microsoft.com/office/drawing/2014/main" id="{3B4AFBFD-0966-024C-A07D-432D5EB44832}"/>
                      </a:ext>
                    </a:extLst>
                  </p14:cNvPr>
                  <p14:cNvContentPartPr/>
                  <p14:nvPr/>
                </p14:nvContentPartPr>
                <p14:xfrm rot="13406451">
                  <a:off x="1945014" y="5893169"/>
                  <a:ext cx="74666" cy="95527"/>
                </p14:xfrm>
              </p:contentPart>
            </mc:Choice>
            <mc:Fallback>
              <p:pic>
                <p:nvPicPr>
                  <p:cNvPr id="87" name="Ink 86">
                    <a:extLst>
                      <a:ext uri="{FF2B5EF4-FFF2-40B4-BE49-F238E27FC236}">
                        <a16:creationId xmlns:a16="http://schemas.microsoft.com/office/drawing/2014/main" id="{3B4AFBFD-0966-024C-A07D-432D5EB44832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406451">
                    <a:off x="1933420" y="588151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60">
                <p14:nvContentPartPr>
                  <p14:cNvPr id="88" name="Ink 87">
                    <a:extLst>
                      <a:ext uri="{FF2B5EF4-FFF2-40B4-BE49-F238E27FC236}">
                        <a16:creationId xmlns:a16="http://schemas.microsoft.com/office/drawing/2014/main" id="{2CE10472-3EBE-2F48-B408-714CDF6BCDD1}"/>
                      </a:ext>
                    </a:extLst>
                  </p14:cNvPr>
                  <p14:cNvContentPartPr/>
                  <p14:nvPr/>
                </p14:nvContentPartPr>
                <p14:xfrm rot="7015539">
                  <a:off x="2145214" y="5679688"/>
                  <a:ext cx="74666" cy="95527"/>
                </p14:xfrm>
              </p:contentPart>
            </mc:Choice>
            <mc:Fallback>
              <p:pic>
                <p:nvPicPr>
                  <p:cNvPr id="88" name="Ink 87">
                    <a:extLst>
                      <a:ext uri="{FF2B5EF4-FFF2-40B4-BE49-F238E27FC236}">
                        <a16:creationId xmlns:a16="http://schemas.microsoft.com/office/drawing/2014/main" id="{2CE10472-3EBE-2F48-B408-714CDF6BCDD1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7015539">
                    <a:off x="2133620" y="5668038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61">
                <p14:nvContentPartPr>
                  <p14:cNvPr id="89" name="Ink 88">
                    <a:extLst>
                      <a:ext uri="{FF2B5EF4-FFF2-40B4-BE49-F238E27FC236}">
                        <a16:creationId xmlns:a16="http://schemas.microsoft.com/office/drawing/2014/main" id="{53060C21-1C84-3942-88CD-909572B2E2BA}"/>
                      </a:ext>
                    </a:extLst>
                  </p14:cNvPr>
                  <p14:cNvContentPartPr/>
                  <p14:nvPr/>
                </p14:nvContentPartPr>
                <p14:xfrm rot="17300393">
                  <a:off x="2167748" y="5477596"/>
                  <a:ext cx="74666" cy="95527"/>
                </p14:xfrm>
              </p:contentPart>
            </mc:Choice>
            <mc:Fallback>
              <p:pic>
                <p:nvPicPr>
                  <p:cNvPr id="89" name="Ink 88">
                    <a:extLst>
                      <a:ext uri="{FF2B5EF4-FFF2-40B4-BE49-F238E27FC236}">
                        <a16:creationId xmlns:a16="http://schemas.microsoft.com/office/drawing/2014/main" id="{53060C21-1C84-3942-88CD-909572B2E2BA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7300393">
                    <a:off x="2156154" y="5465946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62">
                <p14:nvContentPartPr>
                  <p14:cNvPr id="90" name="Ink 89">
                    <a:extLst>
                      <a:ext uri="{FF2B5EF4-FFF2-40B4-BE49-F238E27FC236}">
                        <a16:creationId xmlns:a16="http://schemas.microsoft.com/office/drawing/2014/main" id="{093422E3-75C4-7B40-AE97-D53ED0A87C7F}"/>
                      </a:ext>
                    </a:extLst>
                  </p14:cNvPr>
                  <p14:cNvContentPartPr/>
                  <p14:nvPr/>
                </p14:nvContentPartPr>
                <p14:xfrm rot="13394796">
                  <a:off x="1966093" y="5410559"/>
                  <a:ext cx="74666" cy="95527"/>
                </p14:xfrm>
              </p:contentPart>
            </mc:Choice>
            <mc:Fallback>
              <p:pic>
                <p:nvPicPr>
                  <p:cNvPr id="90" name="Ink 89">
                    <a:extLst>
                      <a:ext uri="{FF2B5EF4-FFF2-40B4-BE49-F238E27FC236}">
                        <a16:creationId xmlns:a16="http://schemas.microsoft.com/office/drawing/2014/main" id="{093422E3-75C4-7B40-AE97-D53ED0A87C7F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13394796">
                    <a:off x="1954499" y="5398909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>
            <mc:Choice xmlns:p14="http://schemas.microsoft.com/office/powerpoint/2010/main" Requires="p14">
              <p:contentPart p14:bwMode="auto" r:id="rId63">
                <p14:nvContentPartPr>
                  <p14:cNvPr id="91" name="Ink 90">
                    <a:extLst>
                      <a:ext uri="{FF2B5EF4-FFF2-40B4-BE49-F238E27FC236}">
                        <a16:creationId xmlns:a16="http://schemas.microsoft.com/office/drawing/2014/main" id="{575B33CF-D972-4C4C-A274-A3CD41203536}"/>
                      </a:ext>
                    </a:extLst>
                  </p14:cNvPr>
                  <p14:cNvContentPartPr/>
                  <p14:nvPr/>
                </p14:nvContentPartPr>
                <p14:xfrm rot="20491598">
                  <a:off x="1752111" y="5528062"/>
                  <a:ext cx="74666" cy="95527"/>
                </p14:xfrm>
              </p:contentPart>
            </mc:Choice>
            <mc:Fallback>
              <p:pic>
                <p:nvPicPr>
                  <p:cNvPr id="91" name="Ink 90">
                    <a:extLst>
                      <a:ext uri="{FF2B5EF4-FFF2-40B4-BE49-F238E27FC236}">
                        <a16:creationId xmlns:a16="http://schemas.microsoft.com/office/drawing/2014/main" id="{575B33CF-D972-4C4C-A274-A3CD41203536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 rot="20491598">
                    <a:off x="1740517" y="5516412"/>
                    <a:ext cx="97390" cy="118360"/>
                  </a:xfrm>
                  <a:prstGeom prst="rect">
                    <a:avLst/>
                  </a:prstGeom>
                </p:spPr>
              </p:pic>
            </mc:Fallback>
          </mc:AlternateContent>
        </p:grpSp>
      </p:grpSp>
      <p:sp>
        <p:nvSpPr>
          <p:cNvPr id="93" name="Oval 92">
            <a:extLst>
              <a:ext uri="{FF2B5EF4-FFF2-40B4-BE49-F238E27FC236}">
                <a16:creationId xmlns:a16="http://schemas.microsoft.com/office/drawing/2014/main" id="{D132B9E2-34AF-6C47-AAEE-E8F2B4EE2F11}"/>
              </a:ext>
            </a:extLst>
          </p:cNvPr>
          <p:cNvSpPr/>
          <p:nvPr/>
        </p:nvSpPr>
        <p:spPr>
          <a:xfrm>
            <a:off x="5396603" y="2339144"/>
            <a:ext cx="1662181" cy="1662181"/>
          </a:xfrm>
          <a:prstGeom prst="ellipse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A4802B0-375A-414D-BF70-6AA442071250}"/>
              </a:ext>
            </a:extLst>
          </p:cNvPr>
          <p:cNvSpPr/>
          <p:nvPr/>
        </p:nvSpPr>
        <p:spPr>
          <a:xfrm>
            <a:off x="7336221" y="2339144"/>
            <a:ext cx="1662181" cy="166218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75DE84A2-7162-CD45-A482-54AE7A01777C}"/>
              </a:ext>
            </a:extLst>
          </p:cNvPr>
          <p:cNvSpPr/>
          <p:nvPr/>
        </p:nvSpPr>
        <p:spPr>
          <a:xfrm>
            <a:off x="5396603" y="4229853"/>
            <a:ext cx="1739921" cy="166218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054E5611-B350-E34D-845A-20458DA78C0B}"/>
              </a:ext>
            </a:extLst>
          </p:cNvPr>
          <p:cNvSpPr/>
          <p:nvPr/>
        </p:nvSpPr>
        <p:spPr>
          <a:xfrm>
            <a:off x="7334607" y="4229853"/>
            <a:ext cx="1662181" cy="158335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0D674C1E-50E5-644F-903E-EE830062C5BD}"/>
              </a:ext>
            </a:extLst>
          </p:cNvPr>
          <p:cNvSpPr/>
          <p:nvPr/>
        </p:nvSpPr>
        <p:spPr>
          <a:xfrm>
            <a:off x="9235666" y="2347711"/>
            <a:ext cx="1662181" cy="1662181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56C1BB3A-6DBC-3B4B-933F-7A12132FC5D0}"/>
              </a:ext>
            </a:extLst>
          </p:cNvPr>
          <p:cNvSpPr/>
          <p:nvPr/>
        </p:nvSpPr>
        <p:spPr>
          <a:xfrm>
            <a:off x="9246490" y="4229853"/>
            <a:ext cx="1662181" cy="158335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9F47C29-55D4-C54C-9CE5-379C487B7BE9}"/>
              </a:ext>
            </a:extLst>
          </p:cNvPr>
          <p:cNvSpPr txBox="1"/>
          <p:nvPr/>
        </p:nvSpPr>
        <p:spPr>
          <a:xfrm>
            <a:off x="5112620" y="2905780"/>
            <a:ext cx="2221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Control</a:t>
            </a:r>
          </a:p>
          <a:p>
            <a:pPr algn="ctr"/>
            <a:r>
              <a:rPr lang="en-US" sz="1400" dirty="0"/>
              <a:t>~2150 </a:t>
            </a:r>
            <a:r>
              <a:rPr lang="en-US" sz="1400" dirty="0" err="1"/>
              <a:t>umol</a:t>
            </a:r>
            <a:r>
              <a:rPr lang="en-US" sz="1400" dirty="0"/>
              <a:t>/kg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CD56158-0FA5-9442-8B8F-AB69FF94849F}"/>
              </a:ext>
            </a:extLst>
          </p:cNvPr>
          <p:cNvSpPr txBox="1"/>
          <p:nvPr/>
        </p:nvSpPr>
        <p:spPr>
          <a:xfrm>
            <a:off x="7024503" y="2887915"/>
            <a:ext cx="2221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2500</a:t>
            </a:r>
          </a:p>
          <a:p>
            <a:pPr algn="ctr"/>
            <a:r>
              <a:rPr lang="en-US" sz="1400" dirty="0" err="1"/>
              <a:t>umol</a:t>
            </a:r>
            <a:r>
              <a:rPr lang="en-US" sz="1400" dirty="0"/>
              <a:t>/kg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FF106113-24F6-1E44-BB02-0753EA536734}"/>
              </a:ext>
            </a:extLst>
          </p:cNvPr>
          <p:cNvSpPr txBox="1"/>
          <p:nvPr/>
        </p:nvSpPr>
        <p:spPr>
          <a:xfrm>
            <a:off x="8966586" y="2899438"/>
            <a:ext cx="2221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3000</a:t>
            </a:r>
          </a:p>
          <a:p>
            <a:pPr algn="ctr"/>
            <a:r>
              <a:rPr lang="en-US" sz="1400" dirty="0" err="1"/>
              <a:t>umol</a:t>
            </a:r>
            <a:r>
              <a:rPr lang="en-US" sz="1400" dirty="0"/>
              <a:t>/kg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8264F6D3-D590-AC40-AE23-913FFD00560D}"/>
              </a:ext>
            </a:extLst>
          </p:cNvPr>
          <p:cNvSpPr txBox="1"/>
          <p:nvPr/>
        </p:nvSpPr>
        <p:spPr>
          <a:xfrm>
            <a:off x="5155569" y="4759919"/>
            <a:ext cx="2221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3500</a:t>
            </a:r>
          </a:p>
          <a:p>
            <a:pPr algn="ctr"/>
            <a:r>
              <a:rPr lang="en-US" sz="1400" dirty="0" err="1"/>
              <a:t>umol</a:t>
            </a:r>
            <a:r>
              <a:rPr lang="en-US" sz="1400" dirty="0"/>
              <a:t>/kg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C60C966-8DCF-CB4E-9787-0A12892BD44E}"/>
              </a:ext>
            </a:extLst>
          </p:cNvPr>
          <p:cNvSpPr txBox="1"/>
          <p:nvPr/>
        </p:nvSpPr>
        <p:spPr>
          <a:xfrm>
            <a:off x="7081297" y="4741169"/>
            <a:ext cx="2221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4000</a:t>
            </a:r>
          </a:p>
          <a:p>
            <a:pPr algn="ctr"/>
            <a:r>
              <a:rPr lang="en-US" sz="1400" dirty="0" err="1"/>
              <a:t>umol</a:t>
            </a:r>
            <a:r>
              <a:rPr lang="en-US" sz="1400" dirty="0"/>
              <a:t>/kg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6DD8CE2-4FB0-FD4D-BC48-CC849881C984}"/>
              </a:ext>
            </a:extLst>
          </p:cNvPr>
          <p:cNvSpPr txBox="1"/>
          <p:nvPr/>
        </p:nvSpPr>
        <p:spPr>
          <a:xfrm>
            <a:off x="9035428" y="4759919"/>
            <a:ext cx="22219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Random</a:t>
            </a:r>
          </a:p>
          <a:p>
            <a:pPr algn="ctr"/>
            <a:r>
              <a:rPr lang="en-US" sz="1400" dirty="0"/>
              <a:t>Replicate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BC4CFAB6-A29B-0642-8DB8-606E06C80E55}"/>
              </a:ext>
            </a:extLst>
          </p:cNvPr>
          <p:cNvSpPr txBox="1"/>
          <p:nvPr/>
        </p:nvSpPr>
        <p:spPr>
          <a:xfrm>
            <a:off x="1010498" y="2908207"/>
            <a:ext cx="168732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10 larvae per well</a:t>
            </a:r>
          </a:p>
          <a:p>
            <a:r>
              <a:rPr lang="en-US" sz="1400" dirty="0"/>
              <a:t>60 larvae per plate</a:t>
            </a:r>
          </a:p>
          <a:p>
            <a:r>
              <a:rPr lang="en-US" sz="1400" dirty="0"/>
              <a:t>6 Plates minimum</a:t>
            </a:r>
          </a:p>
          <a:p>
            <a:r>
              <a:rPr lang="en-US" sz="1400" dirty="0"/>
              <a:t>360 larvae minimum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1FED0BF-A417-7C44-8242-686DD4CE8C0F}"/>
              </a:ext>
            </a:extLst>
          </p:cNvPr>
          <p:cNvSpPr txBox="1"/>
          <p:nvPr/>
        </p:nvSpPr>
        <p:spPr>
          <a:xfrm>
            <a:off x="444705" y="4191637"/>
            <a:ext cx="38119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Measurements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Count survivors every 2 hours for first 12 hours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Count survivors every subsequent 24 hours if not dead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Do larval respirometry after 24 hours if not dead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Pool 5 microbes for microbe sampling after 24 hours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C23D076E-5EE7-1F4E-B1B7-CA48A706D5A6}"/>
              </a:ext>
            </a:extLst>
          </p:cNvPr>
          <p:cNvSpPr/>
          <p:nvPr/>
        </p:nvSpPr>
        <p:spPr>
          <a:xfrm>
            <a:off x="9853519" y="184745"/>
            <a:ext cx="1304855" cy="1304855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44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E4BAE3E-B434-F448-8EE9-FF86BAB8B368}"/>
              </a:ext>
            </a:extLst>
          </p:cNvPr>
          <p:cNvSpPr txBox="1"/>
          <p:nvPr/>
        </p:nvSpPr>
        <p:spPr>
          <a:xfrm>
            <a:off x="5812221" y="427201"/>
            <a:ext cx="38458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Plastic base at the bottom of each well in case of settlement -&gt; will try hole punch and </a:t>
            </a:r>
            <a:r>
              <a:rPr lang="en-US" dirty="0" err="1"/>
              <a:t>repirometry</a:t>
            </a:r>
            <a:endParaRPr lang="en-US" dirty="0"/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30453FD6-2CFC-1A44-8ABE-77C1F0BEB42D}"/>
              </a:ext>
            </a:extLst>
          </p:cNvPr>
          <p:cNvCxnSpPr>
            <a:cxnSpLocks/>
          </p:cNvCxnSpPr>
          <p:nvPr/>
        </p:nvCxnSpPr>
        <p:spPr>
          <a:xfrm flipH="1">
            <a:off x="8408277" y="1281014"/>
            <a:ext cx="1487080" cy="14296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775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7C64DC0-9330-934A-99D8-684199C67120}"/>
              </a:ext>
            </a:extLst>
          </p:cNvPr>
          <p:cNvGrpSpPr/>
          <p:nvPr/>
        </p:nvGrpSpPr>
        <p:grpSpPr>
          <a:xfrm>
            <a:off x="1299670" y="819806"/>
            <a:ext cx="3251611" cy="2179183"/>
            <a:chOff x="4757574" y="1764462"/>
            <a:chExt cx="6499841" cy="4356100"/>
          </a:xfrm>
        </p:grpSpPr>
        <p:pic>
          <p:nvPicPr>
            <p:cNvPr id="4" name="Picture 3" descr="A picture containing circle, screenshot, diagram, pattern&#10;&#10;Description automatically generated">
              <a:extLst>
                <a:ext uri="{FF2B5EF4-FFF2-40B4-BE49-F238E27FC236}">
                  <a16:creationId xmlns:a16="http://schemas.microsoft.com/office/drawing/2014/main" id="{E6292036-9706-B54A-9360-82D473E82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57574" y="1764462"/>
              <a:ext cx="6400800" cy="4356100"/>
            </a:xfrm>
            <a:prstGeom prst="rect">
              <a:avLst/>
            </a:prstGeom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D15328F-A3E8-BC4E-B21A-F9E1D366A7B2}"/>
                </a:ext>
              </a:extLst>
            </p:cNvPr>
            <p:cNvSpPr/>
            <p:nvPr/>
          </p:nvSpPr>
          <p:spPr>
            <a:xfrm>
              <a:off x="5396603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E0AB066-A692-164A-A3B8-30D7998A2BD5}"/>
                </a:ext>
              </a:extLst>
            </p:cNvPr>
            <p:cNvSpPr/>
            <p:nvPr/>
          </p:nvSpPr>
          <p:spPr>
            <a:xfrm>
              <a:off x="7336221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1C5C9F8-2220-E543-93E5-2790ED9D049A}"/>
                </a:ext>
              </a:extLst>
            </p:cNvPr>
            <p:cNvSpPr/>
            <p:nvPr/>
          </p:nvSpPr>
          <p:spPr>
            <a:xfrm>
              <a:off x="5396604" y="4229854"/>
              <a:ext cx="173992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2689DF2-39AA-7C4A-A7F2-A0B0445B2564}"/>
                </a:ext>
              </a:extLst>
            </p:cNvPr>
            <p:cNvSpPr/>
            <p:nvPr/>
          </p:nvSpPr>
          <p:spPr>
            <a:xfrm>
              <a:off x="7334607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E5DE568-375D-EA47-AE15-0501402D5F4D}"/>
                </a:ext>
              </a:extLst>
            </p:cNvPr>
            <p:cNvSpPr/>
            <p:nvPr/>
          </p:nvSpPr>
          <p:spPr>
            <a:xfrm>
              <a:off x="9235666" y="2347711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8CC96DD-417E-6B41-9944-F8150C4FB573}"/>
                </a:ext>
              </a:extLst>
            </p:cNvPr>
            <p:cNvSpPr/>
            <p:nvPr/>
          </p:nvSpPr>
          <p:spPr>
            <a:xfrm>
              <a:off x="9246490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32241F8-895F-C146-A901-70DBF76EBC40}"/>
                </a:ext>
              </a:extLst>
            </p:cNvPr>
            <p:cNvSpPr txBox="1"/>
            <p:nvPr/>
          </p:nvSpPr>
          <p:spPr>
            <a:xfrm>
              <a:off x="5132485" y="2512041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Control</a:t>
              </a:r>
            </a:p>
            <a:p>
              <a:pPr algn="ctr"/>
              <a:r>
                <a:rPr lang="en-US" sz="1400" dirty="0"/>
                <a:t>~2150 </a:t>
              </a:r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7928F6-808C-5A45-A841-6D2BEB8F5743}"/>
                </a:ext>
              </a:extLst>
            </p:cNvPr>
            <p:cNvSpPr txBox="1"/>
            <p:nvPr/>
          </p:nvSpPr>
          <p:spPr>
            <a:xfrm>
              <a:off x="7049536" y="263680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2500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6873324-618F-AE43-9E53-7E7FA89C8480}"/>
                </a:ext>
              </a:extLst>
            </p:cNvPr>
            <p:cNvSpPr txBox="1"/>
            <p:nvPr/>
          </p:nvSpPr>
          <p:spPr>
            <a:xfrm>
              <a:off x="8967396" y="267004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53D94ED-397B-3C49-B9EC-1460564EE431}"/>
                </a:ext>
              </a:extLst>
            </p:cNvPr>
            <p:cNvSpPr txBox="1"/>
            <p:nvPr/>
          </p:nvSpPr>
          <p:spPr>
            <a:xfrm>
              <a:off x="5155569" y="453772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03D5E36-7DD8-9848-B2A7-9E600371E3E6}"/>
                </a:ext>
              </a:extLst>
            </p:cNvPr>
            <p:cNvSpPr txBox="1"/>
            <p:nvPr/>
          </p:nvSpPr>
          <p:spPr>
            <a:xfrm>
              <a:off x="7076180" y="451293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4000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FB6BD79-806D-344B-B62B-286AD7D03117}"/>
                </a:ext>
              </a:extLst>
            </p:cNvPr>
            <p:cNvSpPr txBox="1"/>
            <p:nvPr/>
          </p:nvSpPr>
          <p:spPr>
            <a:xfrm>
              <a:off x="9035429" y="4479704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Random</a:t>
              </a:r>
            </a:p>
            <a:p>
              <a:pPr algn="ctr"/>
              <a:r>
                <a:rPr lang="en-US" sz="1400" dirty="0"/>
                <a:t>Replicate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995E4A3-CFF5-C54C-983F-0D81FA91C2A7}"/>
              </a:ext>
            </a:extLst>
          </p:cNvPr>
          <p:cNvGrpSpPr/>
          <p:nvPr/>
        </p:nvGrpSpPr>
        <p:grpSpPr>
          <a:xfrm>
            <a:off x="4850553" y="819806"/>
            <a:ext cx="3251611" cy="2179183"/>
            <a:chOff x="4757574" y="1764462"/>
            <a:chExt cx="6499841" cy="4356100"/>
          </a:xfrm>
        </p:grpSpPr>
        <p:pic>
          <p:nvPicPr>
            <p:cNvPr id="19" name="Picture 18" descr="A picture containing circle, screenshot, diagram, pattern&#10;&#10;Description automatically generated">
              <a:extLst>
                <a:ext uri="{FF2B5EF4-FFF2-40B4-BE49-F238E27FC236}">
                  <a16:creationId xmlns:a16="http://schemas.microsoft.com/office/drawing/2014/main" id="{2BC64DBD-E96C-954E-A078-4B39B5D149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57574" y="1764462"/>
              <a:ext cx="6400800" cy="4356100"/>
            </a:xfrm>
            <a:prstGeom prst="rect">
              <a:avLst/>
            </a:prstGeom>
          </p:spPr>
        </p:pic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2BD7CDE-AE90-EF4C-BFB2-1950A254B847}"/>
                </a:ext>
              </a:extLst>
            </p:cNvPr>
            <p:cNvSpPr/>
            <p:nvPr/>
          </p:nvSpPr>
          <p:spPr>
            <a:xfrm>
              <a:off x="5396603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A295587-CAEB-A640-9531-947A8A4C8EE1}"/>
                </a:ext>
              </a:extLst>
            </p:cNvPr>
            <p:cNvSpPr/>
            <p:nvPr/>
          </p:nvSpPr>
          <p:spPr>
            <a:xfrm>
              <a:off x="7336221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13D16604-48DB-984C-A335-85B8697FC9FE}"/>
                </a:ext>
              </a:extLst>
            </p:cNvPr>
            <p:cNvSpPr/>
            <p:nvPr/>
          </p:nvSpPr>
          <p:spPr>
            <a:xfrm>
              <a:off x="5396604" y="4229854"/>
              <a:ext cx="173992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C232622-1E2D-EF44-B8C6-FF0BE5FCDA6F}"/>
                </a:ext>
              </a:extLst>
            </p:cNvPr>
            <p:cNvSpPr/>
            <p:nvPr/>
          </p:nvSpPr>
          <p:spPr>
            <a:xfrm>
              <a:off x="7334607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D78A253-3FC5-B044-B767-A3C69A1880AC}"/>
                </a:ext>
              </a:extLst>
            </p:cNvPr>
            <p:cNvSpPr/>
            <p:nvPr/>
          </p:nvSpPr>
          <p:spPr>
            <a:xfrm>
              <a:off x="9235666" y="2347711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C9D7F56-25F6-FF4D-B7F9-A953B18D6C7F}"/>
                </a:ext>
              </a:extLst>
            </p:cNvPr>
            <p:cNvSpPr/>
            <p:nvPr/>
          </p:nvSpPr>
          <p:spPr>
            <a:xfrm>
              <a:off x="9246490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A6F7E05-CCBA-8247-A41A-AF77F6750BD0}"/>
                </a:ext>
              </a:extLst>
            </p:cNvPr>
            <p:cNvSpPr txBox="1"/>
            <p:nvPr/>
          </p:nvSpPr>
          <p:spPr>
            <a:xfrm>
              <a:off x="5132485" y="2512041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Control</a:t>
              </a:r>
            </a:p>
            <a:p>
              <a:pPr algn="ctr"/>
              <a:r>
                <a:rPr lang="en-US" sz="1400" dirty="0"/>
                <a:t>~2150 </a:t>
              </a:r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D7205E3-549C-9B4D-8DDA-A3EF6455C5A0}"/>
                </a:ext>
              </a:extLst>
            </p:cNvPr>
            <p:cNvSpPr txBox="1"/>
            <p:nvPr/>
          </p:nvSpPr>
          <p:spPr>
            <a:xfrm>
              <a:off x="7049536" y="263680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2500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177E041-E22A-D743-9946-5AE1FD233C9B}"/>
                </a:ext>
              </a:extLst>
            </p:cNvPr>
            <p:cNvSpPr txBox="1"/>
            <p:nvPr/>
          </p:nvSpPr>
          <p:spPr>
            <a:xfrm>
              <a:off x="8967396" y="267004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236A215-87E7-1143-801F-65E9E188FA1A}"/>
                </a:ext>
              </a:extLst>
            </p:cNvPr>
            <p:cNvSpPr txBox="1"/>
            <p:nvPr/>
          </p:nvSpPr>
          <p:spPr>
            <a:xfrm>
              <a:off x="5155569" y="453772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036871C-37CB-424F-9EED-6BE31B941F49}"/>
                </a:ext>
              </a:extLst>
            </p:cNvPr>
            <p:cNvSpPr txBox="1"/>
            <p:nvPr/>
          </p:nvSpPr>
          <p:spPr>
            <a:xfrm>
              <a:off x="7076180" y="451293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4000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37E74D2-9E08-2C4B-88EF-2B587BC6C0D2}"/>
                </a:ext>
              </a:extLst>
            </p:cNvPr>
            <p:cNvSpPr txBox="1"/>
            <p:nvPr/>
          </p:nvSpPr>
          <p:spPr>
            <a:xfrm>
              <a:off x="9035429" y="4479704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Random</a:t>
              </a:r>
            </a:p>
            <a:p>
              <a:pPr algn="ctr"/>
              <a:r>
                <a:rPr lang="en-US" sz="1400" dirty="0"/>
                <a:t>Replicate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195CC27-79AD-5A40-9DB0-7874ADF994D3}"/>
              </a:ext>
            </a:extLst>
          </p:cNvPr>
          <p:cNvGrpSpPr/>
          <p:nvPr/>
        </p:nvGrpSpPr>
        <p:grpSpPr>
          <a:xfrm>
            <a:off x="8504200" y="819805"/>
            <a:ext cx="3251611" cy="2179183"/>
            <a:chOff x="4757574" y="1764462"/>
            <a:chExt cx="6499841" cy="4356100"/>
          </a:xfrm>
        </p:grpSpPr>
        <p:pic>
          <p:nvPicPr>
            <p:cNvPr id="33" name="Picture 32" descr="A picture containing circle, screenshot, diagram, pattern&#10;&#10;Description automatically generated">
              <a:extLst>
                <a:ext uri="{FF2B5EF4-FFF2-40B4-BE49-F238E27FC236}">
                  <a16:creationId xmlns:a16="http://schemas.microsoft.com/office/drawing/2014/main" id="{DC367926-4A17-8E41-BD34-F75DD15638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57574" y="1764462"/>
              <a:ext cx="6400800" cy="4356100"/>
            </a:xfrm>
            <a:prstGeom prst="rect">
              <a:avLst/>
            </a:prstGeom>
          </p:spPr>
        </p:pic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2A078B9-38EE-3F45-94CA-2FFB0F4ED818}"/>
                </a:ext>
              </a:extLst>
            </p:cNvPr>
            <p:cNvSpPr/>
            <p:nvPr/>
          </p:nvSpPr>
          <p:spPr>
            <a:xfrm>
              <a:off x="5396603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264D37C-5D24-3147-8F82-D8B04180E66F}"/>
                </a:ext>
              </a:extLst>
            </p:cNvPr>
            <p:cNvSpPr/>
            <p:nvPr/>
          </p:nvSpPr>
          <p:spPr>
            <a:xfrm>
              <a:off x="7336221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B9E9ED0-DB90-0E4A-AC6D-4FD0F5735E7B}"/>
                </a:ext>
              </a:extLst>
            </p:cNvPr>
            <p:cNvSpPr/>
            <p:nvPr/>
          </p:nvSpPr>
          <p:spPr>
            <a:xfrm>
              <a:off x="5396604" y="4229854"/>
              <a:ext cx="173992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62455B7-BBD3-3F46-97A3-A5F1BF37A414}"/>
                </a:ext>
              </a:extLst>
            </p:cNvPr>
            <p:cNvSpPr/>
            <p:nvPr/>
          </p:nvSpPr>
          <p:spPr>
            <a:xfrm>
              <a:off x="7334607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327F5F1-709B-C644-88AA-017BD48507C8}"/>
                </a:ext>
              </a:extLst>
            </p:cNvPr>
            <p:cNvSpPr/>
            <p:nvPr/>
          </p:nvSpPr>
          <p:spPr>
            <a:xfrm>
              <a:off x="9235666" y="2347711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10F6538-C13E-C74E-9096-50C30E9A3258}"/>
                </a:ext>
              </a:extLst>
            </p:cNvPr>
            <p:cNvSpPr/>
            <p:nvPr/>
          </p:nvSpPr>
          <p:spPr>
            <a:xfrm>
              <a:off x="9246490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FC420C3-9239-1347-9ECF-D8793F7D1583}"/>
                </a:ext>
              </a:extLst>
            </p:cNvPr>
            <p:cNvSpPr txBox="1"/>
            <p:nvPr/>
          </p:nvSpPr>
          <p:spPr>
            <a:xfrm>
              <a:off x="5132485" y="2512041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Control</a:t>
              </a:r>
            </a:p>
            <a:p>
              <a:pPr algn="ctr"/>
              <a:r>
                <a:rPr lang="en-US" sz="1400" dirty="0"/>
                <a:t>~2150 </a:t>
              </a:r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91EC1D6-6A5E-E445-B101-FA6CFCA7C3A6}"/>
                </a:ext>
              </a:extLst>
            </p:cNvPr>
            <p:cNvSpPr txBox="1"/>
            <p:nvPr/>
          </p:nvSpPr>
          <p:spPr>
            <a:xfrm>
              <a:off x="7049536" y="263680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2500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8CEAE03-3A68-7742-A3B2-AE2D4BE164E8}"/>
                </a:ext>
              </a:extLst>
            </p:cNvPr>
            <p:cNvSpPr txBox="1"/>
            <p:nvPr/>
          </p:nvSpPr>
          <p:spPr>
            <a:xfrm>
              <a:off x="8967396" y="267004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D9A016A-69D7-6444-B494-AF73D6681F99}"/>
                </a:ext>
              </a:extLst>
            </p:cNvPr>
            <p:cNvSpPr txBox="1"/>
            <p:nvPr/>
          </p:nvSpPr>
          <p:spPr>
            <a:xfrm>
              <a:off x="5155569" y="453772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DAAF169-D75C-C74E-A730-002A9CE29523}"/>
                </a:ext>
              </a:extLst>
            </p:cNvPr>
            <p:cNvSpPr txBox="1"/>
            <p:nvPr/>
          </p:nvSpPr>
          <p:spPr>
            <a:xfrm>
              <a:off x="7076180" y="451293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4000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A1FA9B1-4B0D-094D-A360-FD8DCF37F418}"/>
                </a:ext>
              </a:extLst>
            </p:cNvPr>
            <p:cNvSpPr txBox="1"/>
            <p:nvPr/>
          </p:nvSpPr>
          <p:spPr>
            <a:xfrm>
              <a:off x="9035429" y="4479704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Random</a:t>
              </a:r>
            </a:p>
            <a:p>
              <a:pPr algn="ctr"/>
              <a:r>
                <a:rPr lang="en-US" sz="1400" dirty="0"/>
                <a:t>Replicate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46113FC-2418-A54A-8135-E654224A3B27}"/>
              </a:ext>
            </a:extLst>
          </p:cNvPr>
          <p:cNvGrpSpPr/>
          <p:nvPr/>
        </p:nvGrpSpPr>
        <p:grpSpPr>
          <a:xfrm>
            <a:off x="1291902" y="3636287"/>
            <a:ext cx="3251611" cy="2179183"/>
            <a:chOff x="4757574" y="1764462"/>
            <a:chExt cx="6499841" cy="4356100"/>
          </a:xfrm>
        </p:grpSpPr>
        <p:pic>
          <p:nvPicPr>
            <p:cNvPr id="89" name="Picture 88" descr="A picture containing circle, screenshot, diagram, pattern&#10;&#10;Description automatically generated">
              <a:extLst>
                <a:ext uri="{FF2B5EF4-FFF2-40B4-BE49-F238E27FC236}">
                  <a16:creationId xmlns:a16="http://schemas.microsoft.com/office/drawing/2014/main" id="{DA98FB80-5E1B-1145-9591-C68FCE416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57574" y="1764462"/>
              <a:ext cx="6400800" cy="4356100"/>
            </a:xfrm>
            <a:prstGeom prst="rect">
              <a:avLst/>
            </a:prstGeom>
          </p:spPr>
        </p:pic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E938B57-F874-7D44-A84E-68D7DC0D865C}"/>
                </a:ext>
              </a:extLst>
            </p:cNvPr>
            <p:cNvSpPr/>
            <p:nvPr/>
          </p:nvSpPr>
          <p:spPr>
            <a:xfrm>
              <a:off x="5396603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0188352-E3DA-BE48-B980-0F3276F87196}"/>
                </a:ext>
              </a:extLst>
            </p:cNvPr>
            <p:cNvSpPr/>
            <p:nvPr/>
          </p:nvSpPr>
          <p:spPr>
            <a:xfrm>
              <a:off x="7336221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C2DB03D0-A8F6-044B-8378-F869AC9F58C5}"/>
                </a:ext>
              </a:extLst>
            </p:cNvPr>
            <p:cNvSpPr/>
            <p:nvPr/>
          </p:nvSpPr>
          <p:spPr>
            <a:xfrm>
              <a:off x="5396604" y="4229854"/>
              <a:ext cx="173992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A5F883E2-050D-2246-B431-90B087F042E3}"/>
                </a:ext>
              </a:extLst>
            </p:cNvPr>
            <p:cNvSpPr/>
            <p:nvPr/>
          </p:nvSpPr>
          <p:spPr>
            <a:xfrm>
              <a:off x="7334607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2B75685-E1B2-754A-9AC3-7DA90316E8C6}"/>
                </a:ext>
              </a:extLst>
            </p:cNvPr>
            <p:cNvSpPr/>
            <p:nvPr/>
          </p:nvSpPr>
          <p:spPr>
            <a:xfrm>
              <a:off x="9235666" y="2347711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7F58008B-50BE-B149-BEDB-7AAD26D59602}"/>
                </a:ext>
              </a:extLst>
            </p:cNvPr>
            <p:cNvSpPr/>
            <p:nvPr/>
          </p:nvSpPr>
          <p:spPr>
            <a:xfrm>
              <a:off x="9246490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E4DFDA18-8EA3-E940-B2B9-AAD834E7826B}"/>
                </a:ext>
              </a:extLst>
            </p:cNvPr>
            <p:cNvSpPr txBox="1"/>
            <p:nvPr/>
          </p:nvSpPr>
          <p:spPr>
            <a:xfrm>
              <a:off x="5132485" y="2512041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Control</a:t>
              </a:r>
            </a:p>
            <a:p>
              <a:pPr algn="ctr"/>
              <a:r>
                <a:rPr lang="en-US" sz="1400" dirty="0"/>
                <a:t>~2150 </a:t>
              </a:r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A2FA031F-698B-8446-BEAB-CB3561A8F960}"/>
                </a:ext>
              </a:extLst>
            </p:cNvPr>
            <p:cNvSpPr txBox="1"/>
            <p:nvPr/>
          </p:nvSpPr>
          <p:spPr>
            <a:xfrm>
              <a:off x="7049536" y="263680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2500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CE443B68-7A5E-E144-A892-B82B39AA38C4}"/>
                </a:ext>
              </a:extLst>
            </p:cNvPr>
            <p:cNvSpPr txBox="1"/>
            <p:nvPr/>
          </p:nvSpPr>
          <p:spPr>
            <a:xfrm>
              <a:off x="8967396" y="267004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FA61F4D-10BC-1C4B-9BF0-2593FA14DF61}"/>
                </a:ext>
              </a:extLst>
            </p:cNvPr>
            <p:cNvSpPr txBox="1"/>
            <p:nvPr/>
          </p:nvSpPr>
          <p:spPr>
            <a:xfrm>
              <a:off x="5155569" y="453772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7FFDC00-5410-2B4D-A40F-ED0E14D58803}"/>
                </a:ext>
              </a:extLst>
            </p:cNvPr>
            <p:cNvSpPr txBox="1"/>
            <p:nvPr/>
          </p:nvSpPr>
          <p:spPr>
            <a:xfrm>
              <a:off x="7076180" y="451293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4000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51D10C0-AD08-194F-854F-3C2FB7DE30BB}"/>
                </a:ext>
              </a:extLst>
            </p:cNvPr>
            <p:cNvSpPr txBox="1"/>
            <p:nvPr/>
          </p:nvSpPr>
          <p:spPr>
            <a:xfrm>
              <a:off x="9035429" y="4479704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Random</a:t>
              </a:r>
            </a:p>
            <a:p>
              <a:pPr algn="ctr"/>
              <a:r>
                <a:rPr lang="en-US" sz="1400" dirty="0"/>
                <a:t>Replicate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598AB3DC-AEF6-C04E-8DD5-8D1D21B96ABA}"/>
              </a:ext>
            </a:extLst>
          </p:cNvPr>
          <p:cNvGrpSpPr/>
          <p:nvPr/>
        </p:nvGrpSpPr>
        <p:grpSpPr>
          <a:xfrm>
            <a:off x="4842785" y="3636287"/>
            <a:ext cx="3251611" cy="2179183"/>
            <a:chOff x="4757574" y="1764462"/>
            <a:chExt cx="6499841" cy="4356100"/>
          </a:xfrm>
        </p:grpSpPr>
        <p:pic>
          <p:nvPicPr>
            <p:cNvPr id="103" name="Picture 102" descr="A picture containing circle, screenshot, diagram, pattern&#10;&#10;Description automatically generated">
              <a:extLst>
                <a:ext uri="{FF2B5EF4-FFF2-40B4-BE49-F238E27FC236}">
                  <a16:creationId xmlns:a16="http://schemas.microsoft.com/office/drawing/2014/main" id="{355534B4-6429-7948-A71B-CB9A68635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57574" y="1764462"/>
              <a:ext cx="6400800" cy="4356100"/>
            </a:xfrm>
            <a:prstGeom prst="rect">
              <a:avLst/>
            </a:prstGeom>
          </p:spPr>
        </p:pic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331BF801-612C-DA43-B634-D227E46E52F8}"/>
                </a:ext>
              </a:extLst>
            </p:cNvPr>
            <p:cNvSpPr/>
            <p:nvPr/>
          </p:nvSpPr>
          <p:spPr>
            <a:xfrm>
              <a:off x="5396603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5A985A2-F0C7-8942-B75B-0E6CA40FF6EE}"/>
                </a:ext>
              </a:extLst>
            </p:cNvPr>
            <p:cNvSpPr/>
            <p:nvPr/>
          </p:nvSpPr>
          <p:spPr>
            <a:xfrm>
              <a:off x="7336221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5AC4F582-6393-B843-A545-7C8D945B85AC}"/>
                </a:ext>
              </a:extLst>
            </p:cNvPr>
            <p:cNvSpPr/>
            <p:nvPr/>
          </p:nvSpPr>
          <p:spPr>
            <a:xfrm>
              <a:off x="5396604" y="4229854"/>
              <a:ext cx="173992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C5C93847-7AD7-B74C-AFD7-C1D5ACFE96D7}"/>
                </a:ext>
              </a:extLst>
            </p:cNvPr>
            <p:cNvSpPr/>
            <p:nvPr/>
          </p:nvSpPr>
          <p:spPr>
            <a:xfrm>
              <a:off x="7334607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B1F2D3B5-AE0A-014A-BD89-5D93925E5C4F}"/>
                </a:ext>
              </a:extLst>
            </p:cNvPr>
            <p:cNvSpPr/>
            <p:nvPr/>
          </p:nvSpPr>
          <p:spPr>
            <a:xfrm>
              <a:off x="9235666" y="2347711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A0736246-6DEA-E841-A280-E4AC82B6B886}"/>
                </a:ext>
              </a:extLst>
            </p:cNvPr>
            <p:cNvSpPr/>
            <p:nvPr/>
          </p:nvSpPr>
          <p:spPr>
            <a:xfrm>
              <a:off x="9246490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2315E15-ED20-3247-9FEA-DC6AC8A6C51F}"/>
                </a:ext>
              </a:extLst>
            </p:cNvPr>
            <p:cNvSpPr txBox="1"/>
            <p:nvPr/>
          </p:nvSpPr>
          <p:spPr>
            <a:xfrm>
              <a:off x="5132485" y="2512041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Control</a:t>
              </a:r>
            </a:p>
            <a:p>
              <a:pPr algn="ctr"/>
              <a:r>
                <a:rPr lang="en-US" sz="1400" dirty="0"/>
                <a:t>~2150 </a:t>
              </a:r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C3AEA8DF-61B2-2240-8A4C-9A9A0A981618}"/>
                </a:ext>
              </a:extLst>
            </p:cNvPr>
            <p:cNvSpPr txBox="1"/>
            <p:nvPr/>
          </p:nvSpPr>
          <p:spPr>
            <a:xfrm>
              <a:off x="7049536" y="263680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2500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EF7CC00-0BCF-7A40-A11E-FECB256DDD15}"/>
                </a:ext>
              </a:extLst>
            </p:cNvPr>
            <p:cNvSpPr txBox="1"/>
            <p:nvPr/>
          </p:nvSpPr>
          <p:spPr>
            <a:xfrm>
              <a:off x="8967396" y="267004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326F5F5F-B0D8-D145-ADC5-9AB29DFE7C02}"/>
                </a:ext>
              </a:extLst>
            </p:cNvPr>
            <p:cNvSpPr txBox="1"/>
            <p:nvPr/>
          </p:nvSpPr>
          <p:spPr>
            <a:xfrm>
              <a:off x="5155569" y="453772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CC19B08-E995-624D-9DE2-E25ECF14CF69}"/>
                </a:ext>
              </a:extLst>
            </p:cNvPr>
            <p:cNvSpPr txBox="1"/>
            <p:nvPr/>
          </p:nvSpPr>
          <p:spPr>
            <a:xfrm>
              <a:off x="7076180" y="451293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4000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453EB6B2-2DF9-EC48-A52E-139FB980CE57}"/>
                </a:ext>
              </a:extLst>
            </p:cNvPr>
            <p:cNvSpPr txBox="1"/>
            <p:nvPr/>
          </p:nvSpPr>
          <p:spPr>
            <a:xfrm>
              <a:off x="9035429" y="4479704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Random</a:t>
              </a:r>
            </a:p>
            <a:p>
              <a:pPr algn="ctr"/>
              <a:r>
                <a:rPr lang="en-US" sz="1400" dirty="0"/>
                <a:t>Replicate</a:t>
              </a: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AB978FAA-CE0F-474E-B548-0481B6123631}"/>
              </a:ext>
            </a:extLst>
          </p:cNvPr>
          <p:cNvGrpSpPr/>
          <p:nvPr/>
        </p:nvGrpSpPr>
        <p:grpSpPr>
          <a:xfrm>
            <a:off x="8496432" y="3636286"/>
            <a:ext cx="3251611" cy="2179183"/>
            <a:chOff x="4757574" y="1764462"/>
            <a:chExt cx="6499841" cy="4356100"/>
          </a:xfrm>
        </p:grpSpPr>
        <p:pic>
          <p:nvPicPr>
            <p:cNvPr id="117" name="Picture 116" descr="A picture containing circle, screenshot, diagram, pattern&#10;&#10;Description automatically generated">
              <a:extLst>
                <a:ext uri="{FF2B5EF4-FFF2-40B4-BE49-F238E27FC236}">
                  <a16:creationId xmlns:a16="http://schemas.microsoft.com/office/drawing/2014/main" id="{4427E19A-9317-4645-8A5A-E813363573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57574" y="1764462"/>
              <a:ext cx="6400800" cy="4356100"/>
            </a:xfrm>
            <a:prstGeom prst="rect">
              <a:avLst/>
            </a:prstGeom>
          </p:spPr>
        </p:pic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63BDA788-5D0A-3641-A72C-2898537C38BB}"/>
                </a:ext>
              </a:extLst>
            </p:cNvPr>
            <p:cNvSpPr/>
            <p:nvPr/>
          </p:nvSpPr>
          <p:spPr>
            <a:xfrm>
              <a:off x="5396603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013B6CCE-C4CD-6140-A640-2642AE8338BC}"/>
                </a:ext>
              </a:extLst>
            </p:cNvPr>
            <p:cNvSpPr/>
            <p:nvPr/>
          </p:nvSpPr>
          <p:spPr>
            <a:xfrm>
              <a:off x="7336221" y="2339144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F0CE6D57-2526-BB49-BB9E-498BC69403A0}"/>
                </a:ext>
              </a:extLst>
            </p:cNvPr>
            <p:cNvSpPr/>
            <p:nvPr/>
          </p:nvSpPr>
          <p:spPr>
            <a:xfrm>
              <a:off x="5396604" y="4229854"/>
              <a:ext cx="173992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D870D129-440E-264B-8F1A-4380096DC216}"/>
                </a:ext>
              </a:extLst>
            </p:cNvPr>
            <p:cNvSpPr/>
            <p:nvPr/>
          </p:nvSpPr>
          <p:spPr>
            <a:xfrm>
              <a:off x="7334607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835B2E54-1540-A042-A668-032AC81A0274}"/>
                </a:ext>
              </a:extLst>
            </p:cNvPr>
            <p:cNvSpPr/>
            <p:nvPr/>
          </p:nvSpPr>
          <p:spPr>
            <a:xfrm>
              <a:off x="9235666" y="2347711"/>
              <a:ext cx="1662181" cy="1662181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9169A069-ACD9-084A-89DD-A54056E2AF1F}"/>
                </a:ext>
              </a:extLst>
            </p:cNvPr>
            <p:cNvSpPr/>
            <p:nvPr/>
          </p:nvSpPr>
          <p:spPr>
            <a:xfrm>
              <a:off x="9246490" y="4229853"/>
              <a:ext cx="1662181" cy="1583353"/>
            </a:xfrm>
            <a:prstGeom prst="ellipse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4C229CB1-376C-5546-8ADD-138EE6F5BC84}"/>
                </a:ext>
              </a:extLst>
            </p:cNvPr>
            <p:cNvSpPr txBox="1"/>
            <p:nvPr/>
          </p:nvSpPr>
          <p:spPr>
            <a:xfrm>
              <a:off x="5132485" y="2512041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Control</a:t>
              </a:r>
            </a:p>
            <a:p>
              <a:pPr algn="ctr"/>
              <a:r>
                <a:rPr lang="en-US" sz="1400" dirty="0"/>
                <a:t>~2150 </a:t>
              </a:r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7FF13851-9D5C-C941-BB5A-E2493198BBD0}"/>
                </a:ext>
              </a:extLst>
            </p:cNvPr>
            <p:cNvSpPr txBox="1"/>
            <p:nvPr/>
          </p:nvSpPr>
          <p:spPr>
            <a:xfrm>
              <a:off x="7049536" y="263680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2500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78A5EA7B-4613-904F-8A43-5C246C83CE8D}"/>
                </a:ext>
              </a:extLst>
            </p:cNvPr>
            <p:cNvSpPr txBox="1"/>
            <p:nvPr/>
          </p:nvSpPr>
          <p:spPr>
            <a:xfrm>
              <a:off x="8967396" y="267004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36FB6662-0274-1E4B-8DC6-2D8948210A6F}"/>
                </a:ext>
              </a:extLst>
            </p:cNvPr>
            <p:cNvSpPr txBox="1"/>
            <p:nvPr/>
          </p:nvSpPr>
          <p:spPr>
            <a:xfrm>
              <a:off x="5155569" y="4537723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3500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26562EB0-8DE6-E04E-B41E-5C60167E2545}"/>
                </a:ext>
              </a:extLst>
            </p:cNvPr>
            <p:cNvSpPr txBox="1"/>
            <p:nvPr/>
          </p:nvSpPr>
          <p:spPr>
            <a:xfrm>
              <a:off x="7076180" y="4512938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4000</a:t>
              </a:r>
            </a:p>
            <a:p>
              <a:pPr algn="ctr"/>
              <a:r>
                <a:rPr lang="en-US" sz="1400" dirty="0" err="1"/>
                <a:t>umol</a:t>
              </a:r>
              <a:r>
                <a:rPr lang="en-US" sz="1400" dirty="0"/>
                <a:t>/kg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3CD2E513-BAEA-0C41-8F3B-C5833BAC329F}"/>
                </a:ext>
              </a:extLst>
            </p:cNvPr>
            <p:cNvSpPr txBox="1"/>
            <p:nvPr/>
          </p:nvSpPr>
          <p:spPr>
            <a:xfrm>
              <a:off x="9035429" y="4479704"/>
              <a:ext cx="22219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Random</a:t>
              </a:r>
            </a:p>
            <a:p>
              <a:pPr algn="ctr"/>
              <a:r>
                <a:rPr lang="en-US" sz="1400" dirty="0"/>
                <a:t>Replicate</a:t>
              </a:r>
            </a:p>
          </p:txBody>
        </p:sp>
      </p:grpSp>
      <p:sp>
        <p:nvSpPr>
          <p:cNvPr id="130" name="TextBox 129">
            <a:extLst>
              <a:ext uri="{FF2B5EF4-FFF2-40B4-BE49-F238E27FC236}">
                <a16:creationId xmlns:a16="http://schemas.microsoft.com/office/drawing/2014/main" id="{CA166224-6B71-644E-867B-578DFC60AEDE}"/>
              </a:ext>
            </a:extLst>
          </p:cNvPr>
          <p:cNvSpPr txBox="1"/>
          <p:nvPr/>
        </p:nvSpPr>
        <p:spPr>
          <a:xfrm>
            <a:off x="93027" y="819805"/>
            <a:ext cx="90196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T6</a:t>
            </a:r>
          </a:p>
          <a:p>
            <a:r>
              <a:rPr lang="en-US" sz="1200" dirty="0"/>
              <a:t>Sample -</a:t>
            </a:r>
          </a:p>
          <a:p>
            <a:r>
              <a:rPr lang="en-US" sz="1200" dirty="0"/>
              <a:t>5 larvae from each treatment well</a:t>
            </a:r>
          </a:p>
          <a:p>
            <a:r>
              <a:rPr lang="en-US" sz="1200" b="1" dirty="0"/>
              <a:t>T9</a:t>
            </a:r>
          </a:p>
          <a:p>
            <a:r>
              <a:rPr lang="en-US" sz="1200" dirty="0"/>
              <a:t>Sample -</a:t>
            </a:r>
          </a:p>
          <a:p>
            <a:r>
              <a:rPr lang="en-US" sz="1200" dirty="0"/>
              <a:t>5 larvae from each treatment well</a:t>
            </a:r>
          </a:p>
          <a:p>
            <a:endParaRPr lang="en-US" sz="1200" dirty="0"/>
          </a:p>
        </p:txBody>
      </p:sp>
      <p:sp>
        <p:nvSpPr>
          <p:cNvPr id="131" name="Left Brace 130">
            <a:extLst>
              <a:ext uri="{FF2B5EF4-FFF2-40B4-BE49-F238E27FC236}">
                <a16:creationId xmlns:a16="http://schemas.microsoft.com/office/drawing/2014/main" id="{2B8C6AC6-9267-744F-B358-9E1A99D7678B}"/>
              </a:ext>
            </a:extLst>
          </p:cNvPr>
          <p:cNvSpPr/>
          <p:nvPr/>
        </p:nvSpPr>
        <p:spPr>
          <a:xfrm>
            <a:off x="998589" y="819805"/>
            <a:ext cx="219847" cy="2179183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Left Brace 131">
            <a:extLst>
              <a:ext uri="{FF2B5EF4-FFF2-40B4-BE49-F238E27FC236}">
                <a16:creationId xmlns:a16="http://schemas.microsoft.com/office/drawing/2014/main" id="{69C8F10C-B01D-7D4A-81FA-E61ABA51CD56}"/>
              </a:ext>
            </a:extLst>
          </p:cNvPr>
          <p:cNvSpPr/>
          <p:nvPr/>
        </p:nvSpPr>
        <p:spPr>
          <a:xfrm>
            <a:off x="1002423" y="3636286"/>
            <a:ext cx="219847" cy="2179183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CFCECD0-5DF0-5748-956F-4C9E555380F9}"/>
              </a:ext>
            </a:extLst>
          </p:cNvPr>
          <p:cNvSpPr txBox="1"/>
          <p:nvPr/>
        </p:nvSpPr>
        <p:spPr>
          <a:xfrm>
            <a:off x="99090" y="3596872"/>
            <a:ext cx="103297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T6</a:t>
            </a:r>
          </a:p>
          <a:p>
            <a:r>
              <a:rPr lang="en-US" sz="1200" dirty="0"/>
              <a:t>Respirometry</a:t>
            </a:r>
          </a:p>
          <a:p>
            <a:r>
              <a:rPr lang="en-US" sz="1200" dirty="0"/>
              <a:t>5 larvae from each treatment well</a:t>
            </a:r>
          </a:p>
          <a:p>
            <a:r>
              <a:rPr lang="en-US" sz="1200" b="1" dirty="0"/>
              <a:t>T9</a:t>
            </a:r>
          </a:p>
          <a:p>
            <a:r>
              <a:rPr lang="en-US" sz="1200" dirty="0"/>
              <a:t>Respirometry</a:t>
            </a:r>
          </a:p>
          <a:p>
            <a:r>
              <a:rPr lang="en-US" sz="1200" dirty="0"/>
              <a:t>5 larvae from each treatment well</a:t>
            </a:r>
          </a:p>
          <a:p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935967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ABD8FAB-7CF0-9849-B297-600023FA3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Larval Survivorship Timeline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8698C9D-536C-0D4B-A99D-0C801B15F0DB}"/>
              </a:ext>
            </a:extLst>
          </p:cNvPr>
          <p:cNvCxnSpPr/>
          <p:nvPr/>
        </p:nvCxnSpPr>
        <p:spPr>
          <a:xfrm>
            <a:off x="998483" y="3331779"/>
            <a:ext cx="1024758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3644B17-6D4F-D34E-BB08-3FB7A69E69F4}"/>
              </a:ext>
            </a:extLst>
          </p:cNvPr>
          <p:cNvSpPr txBox="1"/>
          <p:nvPr/>
        </p:nvSpPr>
        <p:spPr>
          <a:xfrm>
            <a:off x="605297" y="3672630"/>
            <a:ext cx="7863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Spawning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DED879-76FD-2941-8C52-4E5E385E9AC4}"/>
              </a:ext>
            </a:extLst>
          </p:cNvPr>
          <p:cNvCxnSpPr>
            <a:cxnSpLocks/>
          </p:cNvCxnSpPr>
          <p:nvPr/>
        </p:nvCxnSpPr>
        <p:spPr>
          <a:xfrm>
            <a:off x="998483" y="3058510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6560D9-EEEA-9D4B-A95C-C298C205FE75}"/>
              </a:ext>
            </a:extLst>
          </p:cNvPr>
          <p:cNvCxnSpPr>
            <a:cxnSpLocks/>
          </p:cNvCxnSpPr>
          <p:nvPr/>
        </p:nvCxnSpPr>
        <p:spPr>
          <a:xfrm>
            <a:off x="1768002" y="3087051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8A0CC0A-C8B7-B249-A31F-4D3221C88596}"/>
              </a:ext>
            </a:extLst>
          </p:cNvPr>
          <p:cNvSpPr txBox="1"/>
          <p:nvPr/>
        </p:nvSpPr>
        <p:spPr>
          <a:xfrm>
            <a:off x="1293352" y="188293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T0</a:t>
            </a:r>
          </a:p>
          <a:p>
            <a:pPr algn="ctr"/>
            <a:r>
              <a:rPr lang="en-US" dirty="0"/>
              <a:t>6/21/23</a:t>
            </a:r>
          </a:p>
          <a:p>
            <a:pPr algn="ctr"/>
            <a:r>
              <a:rPr lang="en-US" dirty="0"/>
              <a:t>0800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3CB1B3-BA04-6948-82CF-13A04A6C8866}"/>
              </a:ext>
            </a:extLst>
          </p:cNvPr>
          <p:cNvSpPr txBox="1"/>
          <p:nvPr/>
        </p:nvSpPr>
        <p:spPr>
          <a:xfrm>
            <a:off x="523833" y="2621597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6/17/23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0A1D06-96C4-5C42-9B9C-6FD915B11A92}"/>
              </a:ext>
            </a:extLst>
          </p:cNvPr>
          <p:cNvSpPr txBox="1"/>
          <p:nvPr/>
        </p:nvSpPr>
        <p:spPr>
          <a:xfrm>
            <a:off x="1389629" y="3739480"/>
            <a:ext cx="101254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Receive 4-day old larvae</a:t>
            </a:r>
          </a:p>
          <a:p>
            <a:endParaRPr lang="en-US" sz="1200" dirty="0"/>
          </a:p>
          <a:p>
            <a:r>
              <a:rPr lang="en-US" sz="1200" dirty="0"/>
              <a:t>Separate into 6-well plate alkalinity treatments</a:t>
            </a:r>
          </a:p>
          <a:p>
            <a:endParaRPr lang="en-US" sz="1200" dirty="0"/>
          </a:p>
          <a:p>
            <a:r>
              <a:rPr lang="en-US" sz="1200" dirty="0"/>
              <a:t>Sample </a:t>
            </a:r>
          </a:p>
          <a:p>
            <a:r>
              <a:rPr lang="en-US" sz="1200" dirty="0"/>
              <a:t>3 sets of 5 pooled larvae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0622013-7E35-F940-B302-C0866064B4C3}"/>
              </a:ext>
            </a:extLst>
          </p:cNvPr>
          <p:cNvSpPr txBox="1"/>
          <p:nvPr/>
        </p:nvSpPr>
        <p:spPr>
          <a:xfrm>
            <a:off x="2384608" y="186648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T1</a:t>
            </a:r>
          </a:p>
          <a:p>
            <a:pPr algn="ctr"/>
            <a:r>
              <a:rPr lang="en-US" dirty="0"/>
              <a:t>6/21/23</a:t>
            </a:r>
          </a:p>
          <a:p>
            <a:pPr algn="ctr"/>
            <a:r>
              <a:rPr lang="en-US" dirty="0"/>
              <a:t>1000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1F91D6-DF1D-1C47-AF7E-FBCBC2A1D19D}"/>
              </a:ext>
            </a:extLst>
          </p:cNvPr>
          <p:cNvCxnSpPr>
            <a:cxnSpLocks/>
          </p:cNvCxnSpPr>
          <p:nvPr/>
        </p:nvCxnSpPr>
        <p:spPr>
          <a:xfrm>
            <a:off x="2892677" y="3021782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00C779C-D1A2-4B49-B14D-A8CF39168723}"/>
              </a:ext>
            </a:extLst>
          </p:cNvPr>
          <p:cNvSpPr txBox="1"/>
          <p:nvPr/>
        </p:nvSpPr>
        <p:spPr>
          <a:xfrm>
            <a:off x="2514304" y="3674211"/>
            <a:ext cx="1012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Count swimmers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BE8488-A512-CC40-B078-73232D2A2F02}"/>
              </a:ext>
            </a:extLst>
          </p:cNvPr>
          <p:cNvSpPr txBox="1"/>
          <p:nvPr/>
        </p:nvSpPr>
        <p:spPr>
          <a:xfrm>
            <a:off x="3206006" y="185834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T2</a:t>
            </a:r>
          </a:p>
          <a:p>
            <a:pPr algn="ctr"/>
            <a:r>
              <a:rPr lang="en-US" dirty="0"/>
              <a:t>6/21/23</a:t>
            </a:r>
          </a:p>
          <a:p>
            <a:pPr algn="ctr"/>
            <a:r>
              <a:rPr lang="en-US" dirty="0"/>
              <a:t>1200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71D28A-D91F-F14B-AFC4-B96775CB5676}"/>
              </a:ext>
            </a:extLst>
          </p:cNvPr>
          <p:cNvSpPr txBox="1"/>
          <p:nvPr/>
        </p:nvSpPr>
        <p:spPr>
          <a:xfrm>
            <a:off x="4027404" y="185020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T3</a:t>
            </a:r>
          </a:p>
          <a:p>
            <a:pPr algn="ctr"/>
            <a:r>
              <a:rPr lang="en-US" dirty="0"/>
              <a:t>6/21/23</a:t>
            </a:r>
          </a:p>
          <a:p>
            <a:pPr algn="ctr"/>
            <a:r>
              <a:rPr lang="en-US" dirty="0"/>
              <a:t>1400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06EFCAD-2FA8-834C-B437-61C8CD7FABAC}"/>
              </a:ext>
            </a:extLst>
          </p:cNvPr>
          <p:cNvCxnSpPr>
            <a:cxnSpLocks/>
          </p:cNvCxnSpPr>
          <p:nvPr/>
        </p:nvCxnSpPr>
        <p:spPr>
          <a:xfrm>
            <a:off x="4512064" y="3021781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12FD31D-C306-DD41-91B6-BB72ABCF6686}"/>
              </a:ext>
            </a:extLst>
          </p:cNvPr>
          <p:cNvSpPr txBox="1"/>
          <p:nvPr/>
        </p:nvSpPr>
        <p:spPr>
          <a:xfrm>
            <a:off x="4082965" y="3674210"/>
            <a:ext cx="1012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Count swimmers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0A6C670-52CA-EB4A-BA99-0BB632F8EB9C}"/>
              </a:ext>
            </a:extLst>
          </p:cNvPr>
          <p:cNvCxnSpPr>
            <a:cxnSpLocks/>
          </p:cNvCxnSpPr>
          <p:nvPr/>
        </p:nvCxnSpPr>
        <p:spPr>
          <a:xfrm>
            <a:off x="3755987" y="3021781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E5F0F41-AA87-E943-9895-B16EEC10BAF4}"/>
              </a:ext>
            </a:extLst>
          </p:cNvPr>
          <p:cNvSpPr txBox="1"/>
          <p:nvPr/>
        </p:nvSpPr>
        <p:spPr>
          <a:xfrm>
            <a:off x="3377614" y="3674210"/>
            <a:ext cx="1012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Count swimmers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9DB4CBB-D8A6-D042-AB84-DBA3276D212C}"/>
              </a:ext>
            </a:extLst>
          </p:cNvPr>
          <p:cNvSpPr txBox="1"/>
          <p:nvPr/>
        </p:nvSpPr>
        <p:spPr>
          <a:xfrm>
            <a:off x="4826783" y="184206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T4</a:t>
            </a:r>
          </a:p>
          <a:p>
            <a:pPr algn="ctr"/>
            <a:r>
              <a:rPr lang="en-US" dirty="0"/>
              <a:t>6/21/23</a:t>
            </a:r>
          </a:p>
          <a:p>
            <a:pPr algn="ctr"/>
            <a:r>
              <a:rPr lang="en-US" dirty="0"/>
              <a:t>1600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0CFA415-B2D8-FE4D-AA4D-8141FF8946DC}"/>
              </a:ext>
            </a:extLst>
          </p:cNvPr>
          <p:cNvCxnSpPr>
            <a:cxnSpLocks/>
          </p:cNvCxnSpPr>
          <p:nvPr/>
        </p:nvCxnSpPr>
        <p:spPr>
          <a:xfrm>
            <a:off x="5270677" y="3025513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E418922-EC90-A744-B600-6726B478FE37}"/>
              </a:ext>
            </a:extLst>
          </p:cNvPr>
          <p:cNvSpPr txBox="1"/>
          <p:nvPr/>
        </p:nvSpPr>
        <p:spPr>
          <a:xfrm>
            <a:off x="4841578" y="3677942"/>
            <a:ext cx="1012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Count swimmers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5FD84C-828A-F54D-BCBD-2214EFC8EF55}"/>
              </a:ext>
            </a:extLst>
          </p:cNvPr>
          <p:cNvSpPr txBox="1"/>
          <p:nvPr/>
        </p:nvSpPr>
        <p:spPr>
          <a:xfrm>
            <a:off x="5603591" y="184206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T5</a:t>
            </a:r>
          </a:p>
          <a:p>
            <a:pPr algn="ctr"/>
            <a:r>
              <a:rPr lang="en-US" dirty="0"/>
              <a:t>6/21/23</a:t>
            </a:r>
          </a:p>
          <a:p>
            <a:pPr algn="ctr"/>
            <a:r>
              <a:rPr lang="en-US" dirty="0"/>
              <a:t>1800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51519C5-5D19-9648-AFE0-82AE06E442B2}"/>
              </a:ext>
            </a:extLst>
          </p:cNvPr>
          <p:cNvCxnSpPr>
            <a:cxnSpLocks/>
          </p:cNvCxnSpPr>
          <p:nvPr/>
        </p:nvCxnSpPr>
        <p:spPr>
          <a:xfrm>
            <a:off x="6047485" y="3025513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B7ADEACE-9D95-F14F-B488-52F8CC2DB87B}"/>
              </a:ext>
            </a:extLst>
          </p:cNvPr>
          <p:cNvSpPr txBox="1"/>
          <p:nvPr/>
        </p:nvSpPr>
        <p:spPr>
          <a:xfrm>
            <a:off x="5618386" y="3677942"/>
            <a:ext cx="1012546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Count swimmers</a:t>
            </a:r>
          </a:p>
          <a:p>
            <a:pPr algn="ctr"/>
            <a:endParaRPr lang="en-US" sz="1200" dirty="0"/>
          </a:p>
          <a:p>
            <a:r>
              <a:rPr lang="en-US" sz="1200" dirty="0"/>
              <a:t>If large die off already occurring – </a:t>
            </a:r>
          </a:p>
          <a:p>
            <a:endParaRPr lang="en-US" sz="1200" dirty="0"/>
          </a:p>
          <a:p>
            <a:r>
              <a:rPr lang="en-US" sz="1200" dirty="0"/>
              <a:t>Sample</a:t>
            </a:r>
          </a:p>
          <a:p>
            <a:r>
              <a:rPr lang="en-US" sz="1200" dirty="0"/>
              <a:t>3 sets of 5 pooled larvae per treatment</a:t>
            </a:r>
          </a:p>
          <a:p>
            <a:r>
              <a:rPr lang="en-US" sz="1200" dirty="0"/>
              <a:t>=</a:t>
            </a:r>
          </a:p>
          <a:p>
            <a:r>
              <a:rPr lang="en-US" sz="1200" dirty="0"/>
              <a:t>15 samples</a:t>
            </a:r>
          </a:p>
          <a:p>
            <a:r>
              <a:rPr lang="en-US" sz="1200" dirty="0"/>
              <a:t>75 larvae</a:t>
            </a:r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E44AED2-4F94-A547-BF7D-98AF5E679677}"/>
              </a:ext>
            </a:extLst>
          </p:cNvPr>
          <p:cNvSpPr txBox="1"/>
          <p:nvPr/>
        </p:nvSpPr>
        <p:spPr>
          <a:xfrm>
            <a:off x="6979476" y="185020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T6</a:t>
            </a:r>
          </a:p>
          <a:p>
            <a:pPr algn="ctr"/>
            <a:r>
              <a:rPr lang="en-US" dirty="0"/>
              <a:t>6/22/23</a:t>
            </a:r>
          </a:p>
          <a:p>
            <a:pPr algn="ctr"/>
            <a:r>
              <a:rPr lang="en-US" dirty="0"/>
              <a:t>0800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7BF48FA-F8FA-6940-A3A2-3B8CCB3EA2B6}"/>
              </a:ext>
            </a:extLst>
          </p:cNvPr>
          <p:cNvCxnSpPr>
            <a:cxnSpLocks/>
          </p:cNvCxnSpPr>
          <p:nvPr/>
        </p:nvCxnSpPr>
        <p:spPr>
          <a:xfrm>
            <a:off x="7423370" y="3033653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D64E298-0693-2947-BBB8-28CBB8BF846D}"/>
              </a:ext>
            </a:extLst>
          </p:cNvPr>
          <p:cNvSpPr txBox="1"/>
          <p:nvPr/>
        </p:nvSpPr>
        <p:spPr>
          <a:xfrm>
            <a:off x="6800162" y="3668218"/>
            <a:ext cx="164011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Count swimmers</a:t>
            </a:r>
          </a:p>
          <a:p>
            <a:pPr algn="ctr"/>
            <a:endParaRPr lang="en-US" sz="1200" dirty="0"/>
          </a:p>
          <a:p>
            <a:r>
              <a:rPr lang="en-US" sz="1200" dirty="0"/>
              <a:t>If still swimming – </a:t>
            </a:r>
          </a:p>
          <a:p>
            <a:endParaRPr lang="en-US" sz="1200" dirty="0"/>
          </a:p>
          <a:p>
            <a:r>
              <a:rPr lang="en-US" sz="1200" dirty="0"/>
              <a:t>Do larval </a:t>
            </a:r>
            <a:r>
              <a:rPr lang="en-US" sz="1200" dirty="0" err="1"/>
              <a:t>repirometry</a:t>
            </a:r>
            <a:endParaRPr lang="en-US" sz="1200" dirty="0"/>
          </a:p>
          <a:p>
            <a:r>
              <a:rPr lang="en-US" sz="1200" dirty="0"/>
              <a:t>3 sets of 5 pooled larvae per treatment</a:t>
            </a:r>
          </a:p>
          <a:p>
            <a:r>
              <a:rPr lang="en-US" sz="1200" dirty="0"/>
              <a:t>=</a:t>
            </a:r>
          </a:p>
          <a:p>
            <a:r>
              <a:rPr lang="en-US" sz="1200" dirty="0"/>
              <a:t>15 “chambers”</a:t>
            </a:r>
          </a:p>
          <a:p>
            <a:endParaRPr lang="en-US" sz="1200" dirty="0"/>
          </a:p>
          <a:p>
            <a:r>
              <a:rPr lang="en-US" sz="1200" dirty="0"/>
              <a:t>Sample (if didn’t yesterday)</a:t>
            </a:r>
          </a:p>
          <a:p>
            <a:r>
              <a:rPr lang="en-US" sz="1200" dirty="0"/>
              <a:t>3 sets of 5 pooled larvae per treatment</a:t>
            </a:r>
          </a:p>
          <a:p>
            <a:r>
              <a:rPr lang="en-US" sz="1200" dirty="0"/>
              <a:t>=</a:t>
            </a:r>
          </a:p>
          <a:p>
            <a:r>
              <a:rPr lang="en-US" sz="1200" dirty="0"/>
              <a:t>15 samples</a:t>
            </a:r>
          </a:p>
          <a:p>
            <a:r>
              <a:rPr lang="en-US" sz="1200" dirty="0"/>
              <a:t>75 larvae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5314C6-61EC-1A41-BE2C-0463F6AAF358}"/>
              </a:ext>
            </a:extLst>
          </p:cNvPr>
          <p:cNvSpPr txBox="1"/>
          <p:nvPr/>
        </p:nvSpPr>
        <p:spPr>
          <a:xfrm>
            <a:off x="7993974" y="185020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T7</a:t>
            </a:r>
          </a:p>
          <a:p>
            <a:pPr algn="ctr"/>
            <a:r>
              <a:rPr lang="en-US" dirty="0"/>
              <a:t>6/22/23</a:t>
            </a:r>
          </a:p>
          <a:p>
            <a:pPr algn="ctr"/>
            <a:r>
              <a:rPr lang="en-US" dirty="0"/>
              <a:t>1500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F8AD576-58BD-084E-A529-A3BBDC574D95}"/>
              </a:ext>
            </a:extLst>
          </p:cNvPr>
          <p:cNvCxnSpPr>
            <a:cxnSpLocks/>
          </p:cNvCxnSpPr>
          <p:nvPr/>
        </p:nvCxnSpPr>
        <p:spPr>
          <a:xfrm>
            <a:off x="8437868" y="3033653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2BA6929-92DD-8343-8EDA-2B01D38801EA}"/>
              </a:ext>
            </a:extLst>
          </p:cNvPr>
          <p:cNvSpPr txBox="1"/>
          <p:nvPr/>
        </p:nvSpPr>
        <p:spPr>
          <a:xfrm>
            <a:off x="7868105" y="3623187"/>
            <a:ext cx="1165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Count swimmers</a:t>
            </a:r>
          </a:p>
          <a:p>
            <a:pPr algn="ctr"/>
            <a:endParaRPr 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21A1165-E062-144F-8D2E-719365633471}"/>
              </a:ext>
            </a:extLst>
          </p:cNvPr>
          <p:cNvSpPr txBox="1"/>
          <p:nvPr/>
        </p:nvSpPr>
        <p:spPr>
          <a:xfrm>
            <a:off x="8810054" y="184206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T8</a:t>
            </a:r>
          </a:p>
          <a:p>
            <a:pPr algn="ctr"/>
            <a:r>
              <a:rPr lang="en-US" dirty="0"/>
              <a:t>6/22/23</a:t>
            </a:r>
          </a:p>
          <a:p>
            <a:pPr algn="ctr"/>
            <a:r>
              <a:rPr lang="en-US" dirty="0"/>
              <a:t>1800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B828A35-3A21-B94F-BBCF-048AEB184F7E}"/>
              </a:ext>
            </a:extLst>
          </p:cNvPr>
          <p:cNvCxnSpPr>
            <a:cxnSpLocks/>
          </p:cNvCxnSpPr>
          <p:nvPr/>
        </p:nvCxnSpPr>
        <p:spPr>
          <a:xfrm>
            <a:off x="9253948" y="3025513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695BFE3-3095-B540-9E53-04268AB2D839}"/>
              </a:ext>
            </a:extLst>
          </p:cNvPr>
          <p:cNvSpPr txBox="1"/>
          <p:nvPr/>
        </p:nvSpPr>
        <p:spPr>
          <a:xfrm>
            <a:off x="8684185" y="3615047"/>
            <a:ext cx="11659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Count swimmers</a:t>
            </a:r>
          </a:p>
          <a:p>
            <a:pPr algn="ctr"/>
            <a:endParaRPr lang="en-US" sz="12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67FCF0-4ACE-9A48-B828-84CB9FEF6067}"/>
              </a:ext>
            </a:extLst>
          </p:cNvPr>
          <p:cNvSpPr txBox="1"/>
          <p:nvPr/>
        </p:nvSpPr>
        <p:spPr>
          <a:xfrm>
            <a:off x="7043009" y="1380398"/>
            <a:ext cx="75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8093"/>
                </a:solidFill>
              </a:rPr>
              <a:t>24 hour </a:t>
            </a:r>
          </a:p>
          <a:p>
            <a:pPr algn="ctr"/>
            <a:r>
              <a:rPr lang="en-US" sz="1200" dirty="0">
                <a:solidFill>
                  <a:srgbClr val="FF8093"/>
                </a:solidFill>
              </a:rPr>
              <a:t>exposure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2EB598-B0CD-1244-9E70-06400453DA70}"/>
              </a:ext>
            </a:extLst>
          </p:cNvPr>
          <p:cNvSpPr txBox="1"/>
          <p:nvPr/>
        </p:nvSpPr>
        <p:spPr>
          <a:xfrm>
            <a:off x="9614355" y="1842063"/>
            <a:ext cx="9492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T9</a:t>
            </a:r>
          </a:p>
          <a:p>
            <a:pPr algn="ctr"/>
            <a:r>
              <a:rPr lang="en-US" dirty="0"/>
              <a:t>6/23/23</a:t>
            </a:r>
          </a:p>
          <a:p>
            <a:pPr algn="ctr"/>
            <a:r>
              <a:rPr lang="en-US" dirty="0"/>
              <a:t>0800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B11DC21-452F-3A4C-82F5-69CF7C7D748D}"/>
              </a:ext>
            </a:extLst>
          </p:cNvPr>
          <p:cNvCxnSpPr>
            <a:cxnSpLocks/>
          </p:cNvCxnSpPr>
          <p:nvPr/>
        </p:nvCxnSpPr>
        <p:spPr>
          <a:xfrm>
            <a:off x="10058249" y="3025513"/>
            <a:ext cx="0" cy="52551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D10F9AA2-F2E1-9144-A760-5176EF34BC38}"/>
              </a:ext>
            </a:extLst>
          </p:cNvPr>
          <p:cNvSpPr txBox="1"/>
          <p:nvPr/>
        </p:nvSpPr>
        <p:spPr>
          <a:xfrm>
            <a:off x="9488486" y="3615047"/>
            <a:ext cx="1165973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Count swimmers</a:t>
            </a:r>
          </a:p>
          <a:p>
            <a:pPr algn="ctr"/>
            <a:endParaRPr lang="en-US" sz="1200" dirty="0"/>
          </a:p>
          <a:p>
            <a:endParaRPr lang="en-US" sz="1200" dirty="0"/>
          </a:p>
          <a:p>
            <a:r>
              <a:rPr lang="en-US" sz="1200" dirty="0"/>
              <a:t>Sample </a:t>
            </a:r>
          </a:p>
          <a:p>
            <a:r>
              <a:rPr lang="en-US" sz="1200" dirty="0"/>
              <a:t>3 sets of 5 pooled larvae per treatment</a:t>
            </a:r>
          </a:p>
          <a:p>
            <a:r>
              <a:rPr lang="en-US" sz="1200" dirty="0"/>
              <a:t>=</a:t>
            </a:r>
          </a:p>
          <a:p>
            <a:r>
              <a:rPr lang="en-US" sz="1200" dirty="0"/>
              <a:t>15 samples</a:t>
            </a:r>
          </a:p>
          <a:p>
            <a:r>
              <a:rPr lang="en-US" sz="1200" dirty="0"/>
              <a:t>75 larvae</a:t>
            </a:r>
          </a:p>
          <a:p>
            <a:endParaRPr lang="en-US" sz="1200" dirty="0"/>
          </a:p>
          <a:p>
            <a:r>
              <a:rPr lang="en-US" sz="1200" dirty="0"/>
              <a:t>30 samples total</a:t>
            </a:r>
          </a:p>
          <a:p>
            <a:r>
              <a:rPr lang="en-US" sz="1200" dirty="0"/>
              <a:t>150 larvae total</a:t>
            </a:r>
          </a:p>
          <a:p>
            <a:pPr algn="ctr"/>
            <a:endParaRPr lang="en-US" sz="1200" dirty="0"/>
          </a:p>
          <a:p>
            <a:pPr algn="ctr"/>
            <a:endParaRPr lang="en-US" sz="12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6B92C9C-3815-084A-813A-6BA64BA7C634}"/>
              </a:ext>
            </a:extLst>
          </p:cNvPr>
          <p:cNvSpPr txBox="1"/>
          <p:nvPr/>
        </p:nvSpPr>
        <p:spPr>
          <a:xfrm>
            <a:off x="9679555" y="1348390"/>
            <a:ext cx="7573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FF8093"/>
                </a:solidFill>
              </a:rPr>
              <a:t>48 hour </a:t>
            </a:r>
          </a:p>
          <a:p>
            <a:pPr algn="ctr"/>
            <a:r>
              <a:rPr lang="en-US" sz="1200" dirty="0">
                <a:solidFill>
                  <a:srgbClr val="FF8093"/>
                </a:solidFill>
              </a:rPr>
              <a:t>exposure</a:t>
            </a:r>
          </a:p>
        </p:txBody>
      </p:sp>
    </p:spTree>
    <p:extLst>
      <p:ext uri="{BB962C8B-B14F-4D97-AF65-F5344CB8AC3E}">
        <p14:creationId xmlns:p14="http://schemas.microsoft.com/office/powerpoint/2010/main" val="3264806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74DE98C-1138-A14F-955E-2A6B57D1B6D2}"/>
              </a:ext>
            </a:extLst>
          </p:cNvPr>
          <p:cNvSpPr txBox="1">
            <a:spLocks/>
          </p:cNvSpPr>
          <p:nvPr/>
        </p:nvSpPr>
        <p:spPr>
          <a:xfrm>
            <a:off x="838200" y="37038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Larval Settlement and Spat Survivorship Q’s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2E7FB5F-812D-3B49-AAE5-7928548B1991}"/>
              </a:ext>
            </a:extLst>
          </p:cNvPr>
          <p:cNvSpPr txBox="1">
            <a:spLocks/>
          </p:cNvSpPr>
          <p:nvPr/>
        </p:nvSpPr>
        <p:spPr>
          <a:xfrm>
            <a:off x="838200" y="162067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Alkaline mineral addition means</a:t>
            </a:r>
          </a:p>
          <a:p>
            <a:pPr>
              <a:buFontTx/>
              <a:buChar char="-"/>
            </a:pPr>
            <a:r>
              <a:rPr lang="en-US" sz="1400" dirty="0"/>
              <a:t>Increased TA duh</a:t>
            </a:r>
          </a:p>
          <a:p>
            <a:pPr>
              <a:buFontTx/>
              <a:buChar char="-"/>
            </a:pPr>
            <a:r>
              <a:rPr lang="en-US" sz="1400" dirty="0"/>
              <a:t>Increased pH</a:t>
            </a:r>
          </a:p>
          <a:p>
            <a:pPr>
              <a:buFontTx/>
              <a:buChar char="-"/>
            </a:pPr>
            <a:r>
              <a:rPr lang="en-US" sz="1400" dirty="0"/>
              <a:t>Increased aragonite saturation state</a:t>
            </a:r>
          </a:p>
          <a:p>
            <a:pPr>
              <a:buFontTx/>
              <a:buChar char="-"/>
            </a:pPr>
            <a:r>
              <a:rPr lang="en-US" sz="1400" dirty="0"/>
              <a:t>Increased DIC (more carbonate and carbonate)</a:t>
            </a:r>
          </a:p>
          <a:p>
            <a:pPr>
              <a:buFontTx/>
              <a:buChar char="-"/>
            </a:pPr>
            <a:endParaRPr lang="en-US" sz="1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Low pH has been found to decrease larval survivorship and metamorphosis (</a:t>
            </a:r>
            <a:r>
              <a:rPr lang="en-US" sz="1400" dirty="0">
                <a:hlinkClick r:id="rId2"/>
              </a:rPr>
              <a:t>Viyakarn 2015</a:t>
            </a:r>
            <a:r>
              <a:rPr lang="en-US" sz="1400" dirty="0"/>
              <a:t>) so…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How does high alkalinity, high pH, high aragonite saturation state, and high DIC effect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Larval settlement over 48 hours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Spat survivorship over time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Spat symbiont and microbial communities over time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Photosynthetic efficiency of spat symbionts (PAM)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Nested questions for control treatment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400" dirty="0"/>
              <a:t>How does the coral microbial community develop over time from larval to post metamorphosis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59397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A7D7A-7011-9243-A408-ED25CFBE1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2F9F8-6D4C-8D45-8A6E-671BB4750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Planula</a:t>
            </a:r>
          </a:p>
          <a:p>
            <a:r>
              <a:rPr lang="en-US" dirty="0"/>
              <a:t>Does elevated alkalinity affect coral larvae survivorship? If so…what is the threshold at which alkalinity causes mortality?</a:t>
            </a:r>
          </a:p>
          <a:p>
            <a:pPr lvl="1"/>
            <a:r>
              <a:rPr lang="en-US" dirty="0"/>
              <a:t>How does pH fluctuation play a role in this?</a:t>
            </a:r>
          </a:p>
          <a:p>
            <a:pPr marL="0" indent="0">
              <a:buNone/>
            </a:pPr>
            <a:r>
              <a:rPr lang="en-US" dirty="0"/>
              <a:t>Recruits</a:t>
            </a:r>
          </a:p>
          <a:p>
            <a:r>
              <a:rPr lang="en-US" dirty="0"/>
              <a:t>Will elevated alkalinity impact the growth rate of coral recruits without decreasing survivorship? </a:t>
            </a:r>
          </a:p>
          <a:p>
            <a:r>
              <a:rPr lang="en-US" dirty="0"/>
              <a:t>Will pCO2 limitation impact a coral recruits symbiont community?</a:t>
            </a:r>
          </a:p>
          <a:p>
            <a:pPr lvl="1"/>
            <a:r>
              <a:rPr lang="en-US" dirty="0"/>
              <a:t>Carbonic anhydrase activity</a:t>
            </a:r>
          </a:p>
          <a:p>
            <a:pPr lvl="1"/>
            <a:r>
              <a:rPr lang="en-US" dirty="0"/>
              <a:t>Clade C vs. D selection (how to parse out effects of parent c/d transmission)</a:t>
            </a:r>
          </a:p>
        </p:txBody>
      </p:sp>
    </p:spTree>
    <p:extLst>
      <p:ext uri="{BB962C8B-B14F-4D97-AF65-F5344CB8AC3E}">
        <p14:creationId xmlns:p14="http://schemas.microsoft.com/office/powerpoint/2010/main" val="41354492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Rectangle 1005">
            <a:extLst>
              <a:ext uri="{FF2B5EF4-FFF2-40B4-BE49-F238E27FC236}">
                <a16:creationId xmlns:a16="http://schemas.microsoft.com/office/drawing/2014/main" id="{2F481B4F-DF6D-F643-B888-3BA1D7738863}"/>
              </a:ext>
            </a:extLst>
          </p:cNvPr>
          <p:cNvSpPr/>
          <p:nvPr/>
        </p:nvSpPr>
        <p:spPr>
          <a:xfrm>
            <a:off x="7307879" y="2028497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7" name="Rectangle 1006">
            <a:extLst>
              <a:ext uri="{FF2B5EF4-FFF2-40B4-BE49-F238E27FC236}">
                <a16:creationId xmlns:a16="http://schemas.microsoft.com/office/drawing/2014/main" id="{BE7C4DF6-431B-A246-95BB-6B2BA0911A52}"/>
              </a:ext>
            </a:extLst>
          </p:cNvPr>
          <p:cNvSpPr/>
          <p:nvPr/>
        </p:nvSpPr>
        <p:spPr>
          <a:xfrm>
            <a:off x="7307879" y="3589283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7DFA30-E2E9-B64E-B6DC-037BD8FE7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Larval Settlement and Spat Survivorship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99C422-7BF4-3F4A-ADC5-6DA367E506C4}"/>
              </a:ext>
            </a:extLst>
          </p:cNvPr>
          <p:cNvSpPr/>
          <p:nvPr/>
        </p:nvSpPr>
        <p:spPr>
          <a:xfrm>
            <a:off x="1124607" y="2028497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EF293E-016F-B847-8A35-528662001360}"/>
              </a:ext>
            </a:extLst>
          </p:cNvPr>
          <p:cNvSpPr/>
          <p:nvPr/>
        </p:nvSpPr>
        <p:spPr>
          <a:xfrm>
            <a:off x="1124607" y="3589283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F47E19-7671-5F42-ABA2-26CFE315E5EC}"/>
              </a:ext>
            </a:extLst>
          </p:cNvPr>
          <p:cNvSpPr/>
          <p:nvPr/>
        </p:nvSpPr>
        <p:spPr>
          <a:xfrm>
            <a:off x="2569779" y="2028497"/>
            <a:ext cx="1313793" cy="131379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0EA9D6-F9B6-C344-8DA5-1BF217A4FA8C}"/>
              </a:ext>
            </a:extLst>
          </p:cNvPr>
          <p:cNvSpPr/>
          <p:nvPr/>
        </p:nvSpPr>
        <p:spPr>
          <a:xfrm>
            <a:off x="2569779" y="3589283"/>
            <a:ext cx="1313793" cy="131379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D2D205-58D2-9741-8462-93BDEDCCB98F}"/>
              </a:ext>
            </a:extLst>
          </p:cNvPr>
          <p:cNvSpPr/>
          <p:nvPr/>
        </p:nvSpPr>
        <p:spPr>
          <a:xfrm>
            <a:off x="4014951" y="2028497"/>
            <a:ext cx="1313793" cy="13137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B5D9A3-E2BF-DF43-A113-4287E82F7E94}"/>
              </a:ext>
            </a:extLst>
          </p:cNvPr>
          <p:cNvSpPr/>
          <p:nvPr/>
        </p:nvSpPr>
        <p:spPr>
          <a:xfrm>
            <a:off x="4014951" y="3589283"/>
            <a:ext cx="1313793" cy="13137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DEF5DC-0D0C-814C-B082-459C13CF308B}"/>
              </a:ext>
            </a:extLst>
          </p:cNvPr>
          <p:cNvSpPr/>
          <p:nvPr/>
        </p:nvSpPr>
        <p:spPr>
          <a:xfrm>
            <a:off x="5838495" y="2028497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6EF64-7029-064F-8649-B2F45AD39B54}"/>
              </a:ext>
            </a:extLst>
          </p:cNvPr>
          <p:cNvSpPr/>
          <p:nvPr/>
        </p:nvSpPr>
        <p:spPr>
          <a:xfrm>
            <a:off x="5838495" y="3589283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83FA1A-E5CB-CB4A-8239-A41D4641B0E3}"/>
              </a:ext>
            </a:extLst>
          </p:cNvPr>
          <p:cNvSpPr txBox="1"/>
          <p:nvPr/>
        </p:nvSpPr>
        <p:spPr>
          <a:xfrm>
            <a:off x="1348949" y="1614921"/>
            <a:ext cx="877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432937-50E4-E245-BD36-9F4D664D0D93}"/>
              </a:ext>
            </a:extLst>
          </p:cNvPr>
          <p:cNvSpPr txBox="1"/>
          <p:nvPr/>
        </p:nvSpPr>
        <p:spPr>
          <a:xfrm>
            <a:off x="2737438" y="1605145"/>
            <a:ext cx="97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</a:t>
            </a:r>
            <a:r>
              <a:rPr lang="el-GR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Δ</a:t>
            </a:r>
            <a:r>
              <a:rPr lang="en-US" dirty="0"/>
              <a:t>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4E804C-D40B-CF48-AFB0-9731B588DB51}"/>
              </a:ext>
            </a:extLst>
          </p:cNvPr>
          <p:cNvSpPr txBox="1"/>
          <p:nvPr/>
        </p:nvSpPr>
        <p:spPr>
          <a:xfrm>
            <a:off x="4160521" y="1605145"/>
            <a:ext cx="1022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</a:t>
            </a:r>
            <a:r>
              <a:rPr lang="el-GR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Δ</a:t>
            </a:r>
            <a:r>
              <a:rPr lang="en-US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TA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9BBED3-8434-B846-943C-CB1FE8A39FCD}"/>
              </a:ext>
            </a:extLst>
          </p:cNvPr>
          <p:cNvSpPr txBox="1"/>
          <p:nvPr/>
        </p:nvSpPr>
        <p:spPr>
          <a:xfrm>
            <a:off x="1336836" y="4975179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~2,200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36B97F-C105-C349-8E2A-F212F352560C}"/>
              </a:ext>
            </a:extLst>
          </p:cNvPr>
          <p:cNvSpPr txBox="1"/>
          <p:nvPr/>
        </p:nvSpPr>
        <p:spPr>
          <a:xfrm>
            <a:off x="2725325" y="4965403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3,000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FCD401-EC2A-8548-91E0-C0EDCDB2D217}"/>
              </a:ext>
            </a:extLst>
          </p:cNvPr>
          <p:cNvSpPr txBox="1"/>
          <p:nvPr/>
        </p:nvSpPr>
        <p:spPr>
          <a:xfrm>
            <a:off x="4148408" y="4965403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4,000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482EE6-2927-6D4E-905E-322E1317B1A7}"/>
              </a:ext>
            </a:extLst>
          </p:cNvPr>
          <p:cNvSpPr txBox="1"/>
          <p:nvPr/>
        </p:nvSpPr>
        <p:spPr>
          <a:xfrm>
            <a:off x="6066042" y="1612708"/>
            <a:ext cx="877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4C817C-FB4C-6442-A117-2DCA25087FEF}"/>
              </a:ext>
            </a:extLst>
          </p:cNvPr>
          <p:cNvSpPr txBox="1"/>
          <p:nvPr/>
        </p:nvSpPr>
        <p:spPr>
          <a:xfrm>
            <a:off x="7429237" y="1605145"/>
            <a:ext cx="1022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</a:t>
            </a:r>
            <a:r>
              <a:rPr lang="el-GR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Δ</a:t>
            </a:r>
            <a:r>
              <a:rPr lang="en-US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TA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F6461B-297A-C14A-96D4-14F23958B892}"/>
              </a:ext>
            </a:extLst>
          </p:cNvPr>
          <p:cNvSpPr txBox="1"/>
          <p:nvPr/>
        </p:nvSpPr>
        <p:spPr>
          <a:xfrm>
            <a:off x="6095978" y="4975179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~2,200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89C3929-E74D-3E41-B364-CBC13A7B51A4}"/>
              </a:ext>
            </a:extLst>
          </p:cNvPr>
          <p:cNvSpPr txBox="1"/>
          <p:nvPr/>
        </p:nvSpPr>
        <p:spPr>
          <a:xfrm>
            <a:off x="7519061" y="4975179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~2,200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D0265358-D6F4-504D-B2C0-827C094DE32F}"/>
              </a:ext>
            </a:extLst>
          </p:cNvPr>
          <p:cNvGrpSpPr/>
          <p:nvPr/>
        </p:nvGrpSpPr>
        <p:grpSpPr>
          <a:xfrm>
            <a:off x="7451187" y="2178836"/>
            <a:ext cx="978752" cy="1035661"/>
            <a:chOff x="10258283" y="5115572"/>
            <a:chExt cx="978752" cy="1035661"/>
          </a:xfrm>
          <a:solidFill>
            <a:schemeClr val="bg1"/>
          </a:solidFill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1A20246-30C7-5F4A-AE95-70F7F9949C2D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2B23584-D7C2-A847-90EF-6100DC87AE1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719D9FAE-B938-6C46-8F10-02E08604DF2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72EA1CC2-202E-3A4C-9399-8014A7C97F6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A357DF9C-F058-8F49-ACEB-5E727F5A60E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E4C43A61-8AD2-304C-A846-156E4B5686C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5B45CF77-407F-E74F-BA4D-DDE5E8FF366B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F951E746-63F9-0849-9A72-EF17B6F748B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BA6297DC-0218-E349-8B57-8CA3093427F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563B7C07-CF56-0C4A-B553-DD9657916F6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F7C2CCFC-978E-4A4E-9D5A-06633F7DF64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B24C2947-0883-5146-8735-69632A6AE6B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0D6732A-7E12-934D-ABEA-94D564506B8B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B8F347AA-D55B-124E-B254-231F8E2214A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2217FFC4-6080-F642-BA42-AFD5E1837A7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3B2685BA-1A0C-F543-8386-CE7AEC29563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C27E854A-A23A-6E44-AAC0-C5BEDCF2E92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6BC5CE8E-D005-F24E-90AC-3EFF43FA991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2F66B481-531B-F448-9635-C6C2A3F6551B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BEE6763-8614-3641-B899-29CDC6FDC3B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DC535C98-23C1-D14A-8BAC-A541D59D9D7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6364D9D1-9073-4C44-8539-A71E132D5B9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707DB707-97B7-2541-B1A6-7C42AB71732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4C438B5D-AE6D-C243-B048-F8629846798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0582D59-B0C7-C14B-A1E6-82C9C9814133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88944AAA-3808-364B-96E0-A4ABECAB7B0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98C7DCA4-90B5-1441-BA72-7A18C197FF9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4E28A7C7-8372-EB4E-8FDC-5737287948D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A5BACF10-F94D-744C-9DB4-98A720A3EB5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F8328C9C-4A3D-8940-B358-AA3F33A010C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B4CF4528-8D12-FB40-9DCD-2F799574A8A3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451FB6A5-4D42-8E45-A705-1DE5268BDE5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2E0B9D5F-0D47-1949-B222-D59B2C0E042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E736CE76-99DF-824B-8A73-710D193757C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74947238-111C-8945-BF88-61366D16D61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D6D24160-FC10-F345-B90B-B47E2BACA65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67B78305-B996-9843-A6B1-87BB5B02502B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F8C3DD17-325C-C049-A3E5-1A97E045314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4DF80427-F474-2744-90BB-F5B19CA7CFF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D739F915-7078-AD4F-B57C-D4AA84F52F3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33302007-CF92-D246-B85F-BF8866CB997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9DDF79A0-CC53-D343-8271-10399074B77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E84CAB00-02B6-5147-A57C-47B9345234CF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7EE0B8D7-90C2-9946-AE78-C10A9B6073C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6290FA5-C356-4B40-A159-669C9B2ECFB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B8E9F955-554F-D24A-B244-82110C8B952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DBF176F6-7B30-8A49-87B8-610573A22E9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8B286843-4928-ED46-B0B6-B68409117A0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3282AB3C-8C9B-1E49-A8B3-211D2C5EA703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9CCEF0C6-2F69-8143-8E88-988A8FDB13C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54B6A0C3-C445-1543-B1A2-6E9300BF5B7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8C7A42F-34C4-F845-BE67-70B119B05BD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8182A345-58B4-0A46-A8AB-FB3511526EB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EAB0CB99-79C3-3946-947C-C1811E58560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7BEDEAC0-920F-EE44-B1B8-045A43083EB3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93D54573-5E18-854E-A5E2-DE6F2B4EFAF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1414774E-49A7-8341-B2FE-118D3FA1102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35D158E2-DBC3-3241-ADA4-A338733C89B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1172BB00-498F-4F4A-B6CA-61CD0AC7C98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CE820FDB-FDB3-7B46-B9CF-899D8BE05EA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C351B066-946E-2145-8BDD-5D6BDBD2558B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88CD560A-A6FA-5A46-92F5-732E56A7D3C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8D577C89-AE2A-1F4A-8941-88357024264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B278E494-C552-CD40-AD82-08021EA8688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59E820E6-7918-2B40-9887-89306D19533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26AA80AD-A323-AB43-A130-4765D945676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24864A8D-3E39-4F47-93AA-ECFF206D5A9E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2E7ADC28-AC89-AC43-B4CF-D1D82D66C00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D301FA71-7AA1-B148-90A1-C4C71BC1B5A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A6DE3B1E-01A2-3C44-949A-408A159E6DC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F4D459BE-4E3A-324A-BCC2-4C79958E97C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47094485-982C-BC45-91D8-DF956DF485D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D8BB09BF-C572-7D47-85B3-64A983E6216F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8F359F7D-60C9-9C42-B897-1C517C302B7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FF10C6CC-B64D-5A43-8932-8E77B639E04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A71CA918-427F-024C-A83B-6927CBDF07F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1CFAFC33-737D-D24B-A3DA-B76C5759B6E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A188A2C3-5DBF-9F4D-AF47-D3C907D82F6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E9D335E3-4164-B845-8D43-56946E1261E1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10646879-CD63-9048-91D6-88FC5C31AB0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CDD6D3B9-8800-AE46-B901-19C587E6EAF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6D313447-FC09-4D44-9D4E-139C5214AF0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D1AB5DCC-4FD1-D645-A2FC-CE5DF7E889E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66CB438E-3898-A045-B1BC-C004EE3963F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5B5B9095-A3EB-4A49-B508-692481963468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B7EDFE4B-0C78-4749-8856-04C473F8EBB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F106F3E2-1C17-B34D-88E6-CFCE6880D14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6CD57227-801D-8949-B161-F537D69E32B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C2AB76BE-55FA-3549-AFE3-50A5205C4B5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D67071A3-964D-444D-9AAE-03B05C3BA4C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E1F12B33-0C0F-D548-905D-972EB116A25B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8D35C7F1-1CF1-7848-972F-3B0318EECAD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E82117DD-FADE-4B49-B422-DB91D92BB10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7D2C0B90-A134-A84E-9C6B-24A42F2FC9B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DE09BE11-FF4A-5345-96E1-3A570BF89B2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BF620DE3-446A-614B-B8E4-0AE591229B6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31249220-30DB-7F4C-8D9E-BB07D4727D71}"/>
              </a:ext>
            </a:extLst>
          </p:cNvPr>
          <p:cNvGrpSpPr/>
          <p:nvPr/>
        </p:nvGrpSpPr>
        <p:grpSpPr>
          <a:xfrm>
            <a:off x="2741031" y="2221470"/>
            <a:ext cx="978752" cy="1035661"/>
            <a:chOff x="10258283" y="5115572"/>
            <a:chExt cx="978752" cy="1035661"/>
          </a:xfrm>
        </p:grpSpPr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CCC9692D-9C5A-C046-BA93-C43E9ECEA296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</p:grpSpPr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DF5F7649-D37B-6049-A5F2-9F5A062D42A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90C0861E-49B0-014E-B6AD-A9D6F4EB4E1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6A132713-EB72-DA45-9DC6-08BE8026FC9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50D51EF5-022A-F04B-9B27-CF7D72DEC33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026875F9-615C-9749-8077-266CDDB1C74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EDCB2BA9-E8B4-6442-A12E-953D10339F8E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</p:grpSpPr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D900EC33-F1C7-A641-9652-5A777F757F7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DFE806B6-5AB2-BC4B-A9A1-53354823BBC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29C7ADEA-C579-414C-BBE3-DDDB447DFA2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0D8BAB5D-4D71-C842-BA21-AADB991B3C7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DA1D0C89-B872-3543-8015-C146D996DF4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48E4C6D-3B32-6E46-AC57-BC88F31A1141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</p:grpSpPr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E0975053-12F2-F543-861E-DE791C70CC5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788BB2BD-BFF5-1E49-A40C-1A38B64198A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4FA97D19-B592-5741-9B0F-FB06F561C3D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DC8B7292-B4C0-EE4D-808D-4A7C9A3B52A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2268981E-44A0-4D4A-BD98-B7DA3B74D27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B4ED8CBD-7106-7345-9C62-91AF9CDD0027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</p:grpSpPr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7F42970C-4A24-CA4D-B32D-FA781AE3445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D5441E94-7844-4845-952C-1E85A32F398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258E8DB7-B240-2D42-8D21-8B50E4379DA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362700C4-4584-6747-88A4-F70FE4EB784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BC44619C-0A50-2640-818D-51B0B3321A3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7B6CFC04-0732-F44B-BB72-36CCC92D068C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</p:grpSpPr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94A3910C-6DE7-BB40-9C21-D670444EF3B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83468CBB-7BE8-9E49-8E9F-042FE5E53E3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67C3EE5D-9D1B-4746-A191-DCB0D6DCBD8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3E19C96F-1B9D-994B-BBDA-CF4C3B86725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16860801-A7BD-8847-88D7-109239985CE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88C6A25C-A351-0249-8BE0-7533B8FA133D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</p:grpSpPr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4E8EF388-27FD-C34A-BC5B-2AB72EBDB2D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7" name="Oval 196">
                <a:extLst>
                  <a:ext uri="{FF2B5EF4-FFF2-40B4-BE49-F238E27FC236}">
                    <a16:creationId xmlns:a16="http://schemas.microsoft.com/office/drawing/2014/main" id="{01FF71E4-A61B-C048-8E52-1E9B0149E1F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125284AC-2F97-0446-B347-B1A134F2CEA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Oval 198">
                <a:extLst>
                  <a:ext uri="{FF2B5EF4-FFF2-40B4-BE49-F238E27FC236}">
                    <a16:creationId xmlns:a16="http://schemas.microsoft.com/office/drawing/2014/main" id="{9E476891-3A61-CD4E-AA72-F8DDBDD55A4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A02FA976-3DA0-E14D-A0D4-E09533CB84A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6F55C315-CB66-3C48-BCF3-54808AF2D6BA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</p:grpSpPr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6424BDC5-92F2-7744-B04D-543663C84B9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Oval 191">
                <a:extLst>
                  <a:ext uri="{FF2B5EF4-FFF2-40B4-BE49-F238E27FC236}">
                    <a16:creationId xmlns:a16="http://schemas.microsoft.com/office/drawing/2014/main" id="{40207A08-B345-A94F-ACE7-DD26F7173FB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Oval 192">
                <a:extLst>
                  <a:ext uri="{FF2B5EF4-FFF2-40B4-BE49-F238E27FC236}">
                    <a16:creationId xmlns:a16="http://schemas.microsoft.com/office/drawing/2014/main" id="{16EB46DD-7B94-864F-B482-7CFC56EDE8A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Oval 193">
                <a:extLst>
                  <a:ext uri="{FF2B5EF4-FFF2-40B4-BE49-F238E27FC236}">
                    <a16:creationId xmlns:a16="http://schemas.microsoft.com/office/drawing/2014/main" id="{5384E616-00B2-7249-A7C0-053C5F4FF78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5" name="Oval 194">
                <a:extLst>
                  <a:ext uri="{FF2B5EF4-FFF2-40B4-BE49-F238E27FC236}">
                    <a16:creationId xmlns:a16="http://schemas.microsoft.com/office/drawing/2014/main" id="{5AE48ACF-EBF8-F942-9F67-75E952F13F6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973A7C6-87C8-544E-BFDD-4B17FB7FEA9F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</p:grpSpPr>
          <p:sp>
            <p:nvSpPr>
              <p:cNvPr id="186" name="Oval 185">
                <a:extLst>
                  <a:ext uri="{FF2B5EF4-FFF2-40B4-BE49-F238E27FC236}">
                    <a16:creationId xmlns:a16="http://schemas.microsoft.com/office/drawing/2014/main" id="{6A3CB40B-903D-E446-893C-D5D910CAC35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960E4F4E-466D-A54A-8664-CF0F714E6BF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Oval 187">
                <a:extLst>
                  <a:ext uri="{FF2B5EF4-FFF2-40B4-BE49-F238E27FC236}">
                    <a16:creationId xmlns:a16="http://schemas.microsoft.com/office/drawing/2014/main" id="{79FBA27B-9C7A-E04F-AFF6-B5E1AAEE245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Oval 188">
                <a:extLst>
                  <a:ext uri="{FF2B5EF4-FFF2-40B4-BE49-F238E27FC236}">
                    <a16:creationId xmlns:a16="http://schemas.microsoft.com/office/drawing/2014/main" id="{C0DC9C2A-6799-E042-A419-81334AE5718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Oval 189">
                <a:extLst>
                  <a:ext uri="{FF2B5EF4-FFF2-40B4-BE49-F238E27FC236}">
                    <a16:creationId xmlns:a16="http://schemas.microsoft.com/office/drawing/2014/main" id="{D2E0DFA8-47F0-614B-81B1-3217FFFF5B6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40A1A887-27E6-E04F-8768-951BB119C060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</p:grpSpPr>
          <p:sp>
            <p:nvSpPr>
              <p:cNvPr id="181" name="Oval 180">
                <a:extLst>
                  <a:ext uri="{FF2B5EF4-FFF2-40B4-BE49-F238E27FC236}">
                    <a16:creationId xmlns:a16="http://schemas.microsoft.com/office/drawing/2014/main" id="{16822E86-9B8F-A84B-B436-326D9594340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Oval 181">
                <a:extLst>
                  <a:ext uri="{FF2B5EF4-FFF2-40B4-BE49-F238E27FC236}">
                    <a16:creationId xmlns:a16="http://schemas.microsoft.com/office/drawing/2014/main" id="{E78BDE49-AB2D-5B48-B8E1-98A754D788D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Oval 182">
                <a:extLst>
                  <a:ext uri="{FF2B5EF4-FFF2-40B4-BE49-F238E27FC236}">
                    <a16:creationId xmlns:a16="http://schemas.microsoft.com/office/drawing/2014/main" id="{1668F815-0030-AD4C-BED1-3C45B785D1E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Oval 183">
                <a:extLst>
                  <a:ext uri="{FF2B5EF4-FFF2-40B4-BE49-F238E27FC236}">
                    <a16:creationId xmlns:a16="http://schemas.microsoft.com/office/drawing/2014/main" id="{723CF10C-F8E3-DE4B-B7B6-4578A54B3A1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Oval 184">
                <a:extLst>
                  <a:ext uri="{FF2B5EF4-FFF2-40B4-BE49-F238E27FC236}">
                    <a16:creationId xmlns:a16="http://schemas.microsoft.com/office/drawing/2014/main" id="{5A6B9F43-C9D3-F54D-8D9E-CA3AADEFC00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B8C793C5-5F2A-6546-88AA-EB5DA2573749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</p:grpSpPr>
          <p:sp>
            <p:nvSpPr>
              <p:cNvPr id="176" name="Oval 175">
                <a:extLst>
                  <a:ext uri="{FF2B5EF4-FFF2-40B4-BE49-F238E27FC236}">
                    <a16:creationId xmlns:a16="http://schemas.microsoft.com/office/drawing/2014/main" id="{0E169235-C13F-3E43-B665-EB55BC68E11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Oval 176">
                <a:extLst>
                  <a:ext uri="{FF2B5EF4-FFF2-40B4-BE49-F238E27FC236}">
                    <a16:creationId xmlns:a16="http://schemas.microsoft.com/office/drawing/2014/main" id="{A8901A64-4F69-294A-AEEE-CE89FC0191B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Oval 177">
                <a:extLst>
                  <a:ext uri="{FF2B5EF4-FFF2-40B4-BE49-F238E27FC236}">
                    <a16:creationId xmlns:a16="http://schemas.microsoft.com/office/drawing/2014/main" id="{62AE8114-F5EE-AC4A-B815-1673B62D4A5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Oval 178">
                <a:extLst>
                  <a:ext uri="{FF2B5EF4-FFF2-40B4-BE49-F238E27FC236}">
                    <a16:creationId xmlns:a16="http://schemas.microsoft.com/office/drawing/2014/main" id="{E928C50A-3B37-0642-8F01-68702523CDA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Oval 179">
                <a:extLst>
                  <a:ext uri="{FF2B5EF4-FFF2-40B4-BE49-F238E27FC236}">
                    <a16:creationId xmlns:a16="http://schemas.microsoft.com/office/drawing/2014/main" id="{DC1C6D54-F768-6B40-BD59-0439093F722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629DF805-BBF8-724B-98FF-52DF3DD8A89D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</p:grpSpPr>
          <p:sp>
            <p:nvSpPr>
              <p:cNvPr id="171" name="Oval 170">
                <a:extLst>
                  <a:ext uri="{FF2B5EF4-FFF2-40B4-BE49-F238E27FC236}">
                    <a16:creationId xmlns:a16="http://schemas.microsoft.com/office/drawing/2014/main" id="{47EA44DB-A2E1-224B-83FA-FFC7278171B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Oval 171">
                <a:extLst>
                  <a:ext uri="{FF2B5EF4-FFF2-40B4-BE49-F238E27FC236}">
                    <a16:creationId xmlns:a16="http://schemas.microsoft.com/office/drawing/2014/main" id="{389B35F4-A0B8-5646-AD4E-6A23FDAB912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id="{63859C87-0451-AE42-86BE-81AE393638B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3210C22A-E11D-C142-B8EC-04E123D3495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5" name="Oval 174">
                <a:extLst>
                  <a:ext uri="{FF2B5EF4-FFF2-40B4-BE49-F238E27FC236}">
                    <a16:creationId xmlns:a16="http://schemas.microsoft.com/office/drawing/2014/main" id="{FC3E782C-FC30-E849-82B7-1A719DCDCBF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7DA4A2AF-1BBC-CF4A-ABA3-8269100FD014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</p:grpSpPr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id="{0E64AC78-9B5F-4841-A43C-BB206911D65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07F77184-8042-5840-B377-4D18C5C8AB3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1953B08D-9C1A-0645-B573-FE9992FD238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E2198403-F681-3447-999C-E7CC6D50C85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Oval 169">
                <a:extLst>
                  <a:ext uri="{FF2B5EF4-FFF2-40B4-BE49-F238E27FC236}">
                    <a16:creationId xmlns:a16="http://schemas.microsoft.com/office/drawing/2014/main" id="{C14E8902-166C-5948-8C63-F5444D14F98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565080BC-BC23-6047-BF0A-57941A073C07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</p:grpSpPr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C19A856B-9866-584F-B0C0-2E004F83336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F1EBAB30-D901-7F4B-A512-597EDD3CAE1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09251230-D0A8-1745-868E-6BB34E5D640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5520BA9B-8509-7547-BC05-EBB5FD8FF74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C339D8A3-EA56-2F4E-B830-CAB6BC6E454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9E134CBE-8528-0C41-A327-5B76A779C64C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54AB92C4-4E8E-5D45-9265-6237E3F6BB0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1755C79D-B580-5B4D-A38F-D6AFABC4825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1E95A27C-3751-3E4D-881D-ED00085C07F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A7DC73D7-127D-E546-AFAA-D56BE809B24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4275250C-F282-1F4B-95BA-1EC959D0A20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F6792573-1F45-4644-A100-DB78BA89519E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</p:grpSpPr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B0310A9E-CFAF-0848-8F6C-E382972C701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DF917A2E-C0FE-D04E-A5E2-F70F1793EA3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6C7D2201-E204-CE46-975E-0844CFE0186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E585528F-A04A-6942-B060-51D20E78EC1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24C5A146-A9C4-5449-88F4-8513045F17D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D1FD7CEB-047B-2643-B404-ADE1DD7D7923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</p:grpSpPr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39A128F6-4903-034E-AED9-6951362E755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2C8A68F8-BABB-4446-BD95-25FC57B7928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FD0081B3-3D75-B84E-8AC8-8771ED7548D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35DF1A03-F8FC-034F-A1BA-8AF8C09036E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F3F36354-48E4-F848-ACE7-FB7721709DE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4DBE2D43-43FF-CF44-B710-33A095E5EED1}"/>
              </a:ext>
            </a:extLst>
          </p:cNvPr>
          <p:cNvGrpSpPr/>
          <p:nvPr/>
        </p:nvGrpSpPr>
        <p:grpSpPr>
          <a:xfrm>
            <a:off x="1292127" y="2198388"/>
            <a:ext cx="978752" cy="1035661"/>
            <a:chOff x="10258283" y="5115572"/>
            <a:chExt cx="978752" cy="1035661"/>
          </a:xfrm>
        </p:grpSpPr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9E639BD2-DE48-5347-9B05-BFBF73D98205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</p:grpSpPr>
          <p:sp>
            <p:nvSpPr>
              <p:cNvPr id="318" name="Oval 317">
                <a:extLst>
                  <a:ext uri="{FF2B5EF4-FFF2-40B4-BE49-F238E27FC236}">
                    <a16:creationId xmlns:a16="http://schemas.microsoft.com/office/drawing/2014/main" id="{85270D99-252D-B342-B036-369584F647C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9" name="Oval 318">
                <a:extLst>
                  <a:ext uri="{FF2B5EF4-FFF2-40B4-BE49-F238E27FC236}">
                    <a16:creationId xmlns:a16="http://schemas.microsoft.com/office/drawing/2014/main" id="{D21B97F7-B1AA-8C4B-861E-CE0468419A7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0" name="Oval 319">
                <a:extLst>
                  <a:ext uri="{FF2B5EF4-FFF2-40B4-BE49-F238E27FC236}">
                    <a16:creationId xmlns:a16="http://schemas.microsoft.com/office/drawing/2014/main" id="{A76AF58C-B4CF-C14E-9B77-D3B87FE66A0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3807786C-FC7F-854C-8341-FCA954EDE99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2" name="Oval 321">
                <a:extLst>
                  <a:ext uri="{FF2B5EF4-FFF2-40B4-BE49-F238E27FC236}">
                    <a16:creationId xmlns:a16="http://schemas.microsoft.com/office/drawing/2014/main" id="{A7A56882-1EBF-F744-A855-419D2A2FAA7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FBCDBFA1-ED81-0242-8649-10569B35157E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</p:grpSpPr>
          <p:sp>
            <p:nvSpPr>
              <p:cNvPr id="313" name="Oval 312">
                <a:extLst>
                  <a:ext uri="{FF2B5EF4-FFF2-40B4-BE49-F238E27FC236}">
                    <a16:creationId xmlns:a16="http://schemas.microsoft.com/office/drawing/2014/main" id="{B620777E-C9B1-AF4A-A249-A47AD1658B1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4" name="Oval 313">
                <a:extLst>
                  <a:ext uri="{FF2B5EF4-FFF2-40B4-BE49-F238E27FC236}">
                    <a16:creationId xmlns:a16="http://schemas.microsoft.com/office/drawing/2014/main" id="{666BEBDD-041D-8642-B71D-F2ABA5DFD22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5" name="Oval 314">
                <a:extLst>
                  <a:ext uri="{FF2B5EF4-FFF2-40B4-BE49-F238E27FC236}">
                    <a16:creationId xmlns:a16="http://schemas.microsoft.com/office/drawing/2014/main" id="{C58FE75C-DDEF-854E-9274-F91A893DB10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6" name="Oval 315">
                <a:extLst>
                  <a:ext uri="{FF2B5EF4-FFF2-40B4-BE49-F238E27FC236}">
                    <a16:creationId xmlns:a16="http://schemas.microsoft.com/office/drawing/2014/main" id="{28B1C0B7-B9CF-184B-A303-830EB3CBF12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Oval 316">
                <a:extLst>
                  <a:ext uri="{FF2B5EF4-FFF2-40B4-BE49-F238E27FC236}">
                    <a16:creationId xmlns:a16="http://schemas.microsoft.com/office/drawing/2014/main" id="{F8CC88D3-1BDC-1E46-BB85-046105B7597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9" name="Group 228">
              <a:extLst>
                <a:ext uri="{FF2B5EF4-FFF2-40B4-BE49-F238E27FC236}">
                  <a16:creationId xmlns:a16="http://schemas.microsoft.com/office/drawing/2014/main" id="{5359B2E7-C5E1-E444-9034-8EF3A1E884ED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</p:grpSpPr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E696E911-464D-D941-9D72-73FEF9CCD5B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Oval 308">
                <a:extLst>
                  <a:ext uri="{FF2B5EF4-FFF2-40B4-BE49-F238E27FC236}">
                    <a16:creationId xmlns:a16="http://schemas.microsoft.com/office/drawing/2014/main" id="{635F0D9E-16A4-3C4E-A4D4-F33E03C23C2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0" name="Oval 309">
                <a:extLst>
                  <a:ext uri="{FF2B5EF4-FFF2-40B4-BE49-F238E27FC236}">
                    <a16:creationId xmlns:a16="http://schemas.microsoft.com/office/drawing/2014/main" id="{F4D1F5F1-AE21-AB41-B066-DD1A946E21E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8FA04CD7-EE24-F54A-B210-C7B68B8E1ED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EE2ED020-4754-0E40-8BBD-DCEC6BF3B33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D7928BBF-09C0-454B-866B-9F1AFC8B89A8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</p:grpSpPr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D3E2E133-DEB5-BF43-AF6F-1CC02235859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9F1EF797-885E-6748-AFF7-4ADB247D544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Oval 304">
                <a:extLst>
                  <a:ext uri="{FF2B5EF4-FFF2-40B4-BE49-F238E27FC236}">
                    <a16:creationId xmlns:a16="http://schemas.microsoft.com/office/drawing/2014/main" id="{E3AD0D4D-BB82-EB4D-BA70-E2776B4590A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3856C163-845E-B544-82CB-9E5A650238D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3FF001F7-CFBD-8447-BBAF-1F57C50F2DC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BCA6EBE5-1AD2-1A4E-AE21-12AD902252C9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</p:grpSpPr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41FD9CE9-592B-474C-8458-7CA59E6CE82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81070DB3-298E-2540-9549-F4FCAFBC7C9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6FFCAFF1-3CAF-D143-B4CF-6ACC09699CD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53F0F421-2786-464A-9255-36E446FA119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D7575FF2-7F29-954B-A25D-BA8147A6944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2" name="Group 231">
              <a:extLst>
                <a:ext uri="{FF2B5EF4-FFF2-40B4-BE49-F238E27FC236}">
                  <a16:creationId xmlns:a16="http://schemas.microsoft.com/office/drawing/2014/main" id="{25163EDE-363F-B14C-8597-1AD69134BA94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</p:grpSpPr>
          <p:sp>
            <p:nvSpPr>
              <p:cNvPr id="293" name="Oval 292">
                <a:extLst>
                  <a:ext uri="{FF2B5EF4-FFF2-40B4-BE49-F238E27FC236}">
                    <a16:creationId xmlns:a16="http://schemas.microsoft.com/office/drawing/2014/main" id="{DF337652-F5D3-0A4D-A253-7B8E4D569DE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Oval 293">
                <a:extLst>
                  <a:ext uri="{FF2B5EF4-FFF2-40B4-BE49-F238E27FC236}">
                    <a16:creationId xmlns:a16="http://schemas.microsoft.com/office/drawing/2014/main" id="{4927935D-1F2B-6740-BA65-1D3EB6EE7F6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Oval 294">
                <a:extLst>
                  <a:ext uri="{FF2B5EF4-FFF2-40B4-BE49-F238E27FC236}">
                    <a16:creationId xmlns:a16="http://schemas.microsoft.com/office/drawing/2014/main" id="{883D18FE-D15B-BA41-9CA5-BA9207C8F1C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Oval 295">
                <a:extLst>
                  <a:ext uri="{FF2B5EF4-FFF2-40B4-BE49-F238E27FC236}">
                    <a16:creationId xmlns:a16="http://schemas.microsoft.com/office/drawing/2014/main" id="{9D8485DC-0A11-F248-A483-34AF69E0B7E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Oval 296">
                <a:extLst>
                  <a:ext uri="{FF2B5EF4-FFF2-40B4-BE49-F238E27FC236}">
                    <a16:creationId xmlns:a16="http://schemas.microsoft.com/office/drawing/2014/main" id="{03C83B27-B27F-9A4C-8C18-8A8A2A92195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E3BFFA37-3766-724B-BCE0-30A9433C0AEC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</p:grpSpPr>
          <p:sp>
            <p:nvSpPr>
              <p:cNvPr id="288" name="Oval 287">
                <a:extLst>
                  <a:ext uri="{FF2B5EF4-FFF2-40B4-BE49-F238E27FC236}">
                    <a16:creationId xmlns:a16="http://schemas.microsoft.com/office/drawing/2014/main" id="{F1BF730E-CE03-274F-BDD5-648D0448D44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>
                <a:extLst>
                  <a:ext uri="{FF2B5EF4-FFF2-40B4-BE49-F238E27FC236}">
                    <a16:creationId xmlns:a16="http://schemas.microsoft.com/office/drawing/2014/main" id="{8E9D17DB-8F85-5E4A-9441-D02B0856B6E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>
                <a:extLst>
                  <a:ext uri="{FF2B5EF4-FFF2-40B4-BE49-F238E27FC236}">
                    <a16:creationId xmlns:a16="http://schemas.microsoft.com/office/drawing/2014/main" id="{6C6D8AD4-A9CD-A34D-963A-592F6DA18C4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1" name="Oval 290">
                <a:extLst>
                  <a:ext uri="{FF2B5EF4-FFF2-40B4-BE49-F238E27FC236}">
                    <a16:creationId xmlns:a16="http://schemas.microsoft.com/office/drawing/2014/main" id="{8D289846-01C4-DA47-93C9-3C4507313DE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Oval 291">
                <a:extLst>
                  <a:ext uri="{FF2B5EF4-FFF2-40B4-BE49-F238E27FC236}">
                    <a16:creationId xmlns:a16="http://schemas.microsoft.com/office/drawing/2014/main" id="{17712A8C-E34F-BF4D-A3EB-9A38591787E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E44C2BBD-0186-1E41-9D3C-30C3DB5C2EAC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</p:grpSpPr>
          <p:sp>
            <p:nvSpPr>
              <p:cNvPr id="283" name="Oval 282">
                <a:extLst>
                  <a:ext uri="{FF2B5EF4-FFF2-40B4-BE49-F238E27FC236}">
                    <a16:creationId xmlns:a16="http://schemas.microsoft.com/office/drawing/2014/main" id="{60BAD5E1-7A47-2244-A8EF-6D012E9F254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>
                <a:extLst>
                  <a:ext uri="{FF2B5EF4-FFF2-40B4-BE49-F238E27FC236}">
                    <a16:creationId xmlns:a16="http://schemas.microsoft.com/office/drawing/2014/main" id="{300B97A0-52CE-6441-AB37-8A4497A6843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>
                <a:extLst>
                  <a:ext uri="{FF2B5EF4-FFF2-40B4-BE49-F238E27FC236}">
                    <a16:creationId xmlns:a16="http://schemas.microsoft.com/office/drawing/2014/main" id="{F632D04E-A42A-D84C-99D4-E2A5544BE94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>
                <a:extLst>
                  <a:ext uri="{FF2B5EF4-FFF2-40B4-BE49-F238E27FC236}">
                    <a16:creationId xmlns:a16="http://schemas.microsoft.com/office/drawing/2014/main" id="{11FDE251-F321-5C44-A6D0-DF56A8B7283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>
                <a:extLst>
                  <a:ext uri="{FF2B5EF4-FFF2-40B4-BE49-F238E27FC236}">
                    <a16:creationId xmlns:a16="http://schemas.microsoft.com/office/drawing/2014/main" id="{D9910388-3482-B347-9B80-6D6DAE7DA18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54736F2B-5D26-D047-A0AC-4DC541CF7A3D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</p:grpSpPr>
          <p:sp>
            <p:nvSpPr>
              <p:cNvPr id="278" name="Oval 277">
                <a:extLst>
                  <a:ext uri="{FF2B5EF4-FFF2-40B4-BE49-F238E27FC236}">
                    <a16:creationId xmlns:a16="http://schemas.microsoft.com/office/drawing/2014/main" id="{AF5EC976-8BC9-2842-BDA2-8097FFDE49E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9" name="Oval 278">
                <a:extLst>
                  <a:ext uri="{FF2B5EF4-FFF2-40B4-BE49-F238E27FC236}">
                    <a16:creationId xmlns:a16="http://schemas.microsoft.com/office/drawing/2014/main" id="{6E44BB87-C1B3-5E48-A43B-00A588682EE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0" name="Oval 279">
                <a:extLst>
                  <a:ext uri="{FF2B5EF4-FFF2-40B4-BE49-F238E27FC236}">
                    <a16:creationId xmlns:a16="http://schemas.microsoft.com/office/drawing/2014/main" id="{9816BFAB-65B9-AB4E-A9E6-A83278252F6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Oval 280">
                <a:extLst>
                  <a:ext uri="{FF2B5EF4-FFF2-40B4-BE49-F238E27FC236}">
                    <a16:creationId xmlns:a16="http://schemas.microsoft.com/office/drawing/2014/main" id="{055C6AF9-DC81-6C4D-8E39-80FD5DC7D4C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2" name="Oval 281">
                <a:extLst>
                  <a:ext uri="{FF2B5EF4-FFF2-40B4-BE49-F238E27FC236}">
                    <a16:creationId xmlns:a16="http://schemas.microsoft.com/office/drawing/2014/main" id="{FA56C08B-E25C-5048-971A-6B5F9911974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7F9507DE-6F49-0D4C-8A9E-6F3B143F34B9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</p:grpSpPr>
          <p:sp>
            <p:nvSpPr>
              <p:cNvPr id="273" name="Oval 272">
                <a:extLst>
                  <a:ext uri="{FF2B5EF4-FFF2-40B4-BE49-F238E27FC236}">
                    <a16:creationId xmlns:a16="http://schemas.microsoft.com/office/drawing/2014/main" id="{DE7E6B82-1220-F64D-B481-87C6094A863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4" name="Oval 273">
                <a:extLst>
                  <a:ext uri="{FF2B5EF4-FFF2-40B4-BE49-F238E27FC236}">
                    <a16:creationId xmlns:a16="http://schemas.microsoft.com/office/drawing/2014/main" id="{B76FB91D-E41E-E446-A2F4-EFD3DF5499B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Oval 274">
                <a:extLst>
                  <a:ext uri="{FF2B5EF4-FFF2-40B4-BE49-F238E27FC236}">
                    <a16:creationId xmlns:a16="http://schemas.microsoft.com/office/drawing/2014/main" id="{2706F9AB-5061-2041-AF56-36FC5C2D5F0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Oval 275">
                <a:extLst>
                  <a:ext uri="{FF2B5EF4-FFF2-40B4-BE49-F238E27FC236}">
                    <a16:creationId xmlns:a16="http://schemas.microsoft.com/office/drawing/2014/main" id="{BC22A940-7ABD-C442-B5ED-6B35648D2EE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Oval 276">
                <a:extLst>
                  <a:ext uri="{FF2B5EF4-FFF2-40B4-BE49-F238E27FC236}">
                    <a16:creationId xmlns:a16="http://schemas.microsoft.com/office/drawing/2014/main" id="{87A9E1C0-931F-204C-8E84-8BBFD6B516D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69EFA4FD-E463-6E42-B80D-9764DEC37F1A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</p:grpSpPr>
          <p:sp>
            <p:nvSpPr>
              <p:cNvPr id="268" name="Oval 267">
                <a:extLst>
                  <a:ext uri="{FF2B5EF4-FFF2-40B4-BE49-F238E27FC236}">
                    <a16:creationId xmlns:a16="http://schemas.microsoft.com/office/drawing/2014/main" id="{8071E3B5-8871-9E40-BE7A-E2403B4665C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68816D70-2CE6-BD41-860C-316B0C870D1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0" name="Oval 269">
                <a:extLst>
                  <a:ext uri="{FF2B5EF4-FFF2-40B4-BE49-F238E27FC236}">
                    <a16:creationId xmlns:a16="http://schemas.microsoft.com/office/drawing/2014/main" id="{14281AC5-6D0F-E542-B2CB-E23E26E9CFF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1" name="Oval 270">
                <a:extLst>
                  <a:ext uri="{FF2B5EF4-FFF2-40B4-BE49-F238E27FC236}">
                    <a16:creationId xmlns:a16="http://schemas.microsoft.com/office/drawing/2014/main" id="{6BFBB03B-8BD3-2241-A888-8C97B3BC5FE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2" name="Oval 271">
                <a:extLst>
                  <a:ext uri="{FF2B5EF4-FFF2-40B4-BE49-F238E27FC236}">
                    <a16:creationId xmlns:a16="http://schemas.microsoft.com/office/drawing/2014/main" id="{F3502823-8090-9347-ACD3-11D39A73913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8" name="Group 237">
              <a:extLst>
                <a:ext uri="{FF2B5EF4-FFF2-40B4-BE49-F238E27FC236}">
                  <a16:creationId xmlns:a16="http://schemas.microsoft.com/office/drawing/2014/main" id="{929A82BA-A655-E64C-B053-EBE9C994AAA9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</p:grpSpPr>
          <p:sp>
            <p:nvSpPr>
              <p:cNvPr id="263" name="Oval 262">
                <a:extLst>
                  <a:ext uri="{FF2B5EF4-FFF2-40B4-BE49-F238E27FC236}">
                    <a16:creationId xmlns:a16="http://schemas.microsoft.com/office/drawing/2014/main" id="{9B9B8B72-075C-CF42-8C01-E71FCB3C8E3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B442C7E1-0EAD-9046-80EC-EF7EE8D9EC1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Oval 264">
                <a:extLst>
                  <a:ext uri="{FF2B5EF4-FFF2-40B4-BE49-F238E27FC236}">
                    <a16:creationId xmlns:a16="http://schemas.microsoft.com/office/drawing/2014/main" id="{1B86E7EA-E51E-6E4C-8E6B-67126D25A48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Oval 265">
                <a:extLst>
                  <a:ext uri="{FF2B5EF4-FFF2-40B4-BE49-F238E27FC236}">
                    <a16:creationId xmlns:a16="http://schemas.microsoft.com/office/drawing/2014/main" id="{2A95415A-6359-6646-8F9C-7B7E320FE09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7" name="Oval 266">
                <a:extLst>
                  <a:ext uri="{FF2B5EF4-FFF2-40B4-BE49-F238E27FC236}">
                    <a16:creationId xmlns:a16="http://schemas.microsoft.com/office/drawing/2014/main" id="{6BBFC445-1EB8-794B-9EA5-C03EE85D63C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EC3462F5-93CD-0846-84CC-B8F02ADBB0CB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</p:grpSpPr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9FA1FB07-E1A1-7543-8C5A-F35E7449372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DDB7ABC2-7704-D54F-BDCF-4A4040F4CF8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F2E31B5E-504D-4146-81F8-A89539386AD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Oval 260">
                <a:extLst>
                  <a:ext uri="{FF2B5EF4-FFF2-40B4-BE49-F238E27FC236}">
                    <a16:creationId xmlns:a16="http://schemas.microsoft.com/office/drawing/2014/main" id="{1A534172-9D61-7146-B5DB-A62B561339E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Oval 261">
                <a:extLst>
                  <a:ext uri="{FF2B5EF4-FFF2-40B4-BE49-F238E27FC236}">
                    <a16:creationId xmlns:a16="http://schemas.microsoft.com/office/drawing/2014/main" id="{2E57F030-70D0-5843-8EFE-EDD57A7EA03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605A9238-CA4B-4B47-8BD1-6438962EADCA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</p:grpSpPr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id="{95B59DFB-808E-144D-9D94-3FB3DE6C5F6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448C0C54-B9E4-D34D-BFC6-97FB0123DC3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E734C552-1103-7845-A33A-7631E208DA2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D3FBAB08-FACD-4144-948D-D70ACD878F2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E4C4E851-0DB1-F646-B795-9AB69778DE5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1" name="Group 240">
              <a:extLst>
                <a:ext uri="{FF2B5EF4-FFF2-40B4-BE49-F238E27FC236}">
                  <a16:creationId xmlns:a16="http://schemas.microsoft.com/office/drawing/2014/main" id="{D2BEFF88-6C9A-CD4C-996A-2A7694ED5EAB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</p:grpSpPr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D0DD483D-5FC4-D449-A614-4F9878C19D5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601B02F3-4F3B-7943-8FB9-75B5C22B6F7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Oval 249">
                <a:extLst>
                  <a:ext uri="{FF2B5EF4-FFF2-40B4-BE49-F238E27FC236}">
                    <a16:creationId xmlns:a16="http://schemas.microsoft.com/office/drawing/2014/main" id="{80BAB822-1651-6A42-9F32-D55714959B2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AB2A454C-A5BC-BF48-9EF2-9551942951B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DCB75A8B-6FD5-9B45-A2CB-9BC1A767E6C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A615D7A2-1530-D64E-B822-3B2A7DEE9FCA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</p:grpSpPr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365EED94-B705-7944-887F-99DE53022B8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FBBDC463-9DEA-D749-A181-5DE89AD2A5C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058D2278-107E-A94D-89FD-715A3398BB9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73068EE3-E37C-F840-82D0-7ADDA950758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61D66A93-2618-874A-A1E8-C82AA027C3E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23" name="Group 322">
            <a:extLst>
              <a:ext uri="{FF2B5EF4-FFF2-40B4-BE49-F238E27FC236}">
                <a16:creationId xmlns:a16="http://schemas.microsoft.com/office/drawing/2014/main" id="{5E6AD217-87A7-FF43-8972-F42D447BD3BC}"/>
              </a:ext>
            </a:extLst>
          </p:cNvPr>
          <p:cNvGrpSpPr/>
          <p:nvPr/>
        </p:nvGrpSpPr>
        <p:grpSpPr>
          <a:xfrm>
            <a:off x="1292127" y="3728347"/>
            <a:ext cx="978752" cy="1035661"/>
            <a:chOff x="10258283" y="5115572"/>
            <a:chExt cx="978752" cy="1035661"/>
          </a:xfrm>
        </p:grpSpPr>
        <p:grpSp>
          <p:nvGrpSpPr>
            <p:cNvPr id="324" name="Group 323">
              <a:extLst>
                <a:ext uri="{FF2B5EF4-FFF2-40B4-BE49-F238E27FC236}">
                  <a16:creationId xmlns:a16="http://schemas.microsoft.com/office/drawing/2014/main" id="{DDF021A1-608A-0E47-B5DE-4743C3BD47D5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</p:grpSpPr>
          <p:sp>
            <p:nvSpPr>
              <p:cNvPr id="415" name="Oval 414">
                <a:extLst>
                  <a:ext uri="{FF2B5EF4-FFF2-40B4-BE49-F238E27FC236}">
                    <a16:creationId xmlns:a16="http://schemas.microsoft.com/office/drawing/2014/main" id="{4DD64C40-A104-0743-89ED-565D3D660E9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6" name="Oval 415">
                <a:extLst>
                  <a:ext uri="{FF2B5EF4-FFF2-40B4-BE49-F238E27FC236}">
                    <a16:creationId xmlns:a16="http://schemas.microsoft.com/office/drawing/2014/main" id="{8E129361-172A-5F4B-8BCF-050DE821409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7" name="Oval 416">
                <a:extLst>
                  <a:ext uri="{FF2B5EF4-FFF2-40B4-BE49-F238E27FC236}">
                    <a16:creationId xmlns:a16="http://schemas.microsoft.com/office/drawing/2014/main" id="{71DCAE4E-665D-144B-AA50-51703D745F2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8" name="Oval 417">
                <a:extLst>
                  <a:ext uri="{FF2B5EF4-FFF2-40B4-BE49-F238E27FC236}">
                    <a16:creationId xmlns:a16="http://schemas.microsoft.com/office/drawing/2014/main" id="{68A28FC3-4281-1647-9461-F8C0033295E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9" name="Oval 418">
                <a:extLst>
                  <a:ext uri="{FF2B5EF4-FFF2-40B4-BE49-F238E27FC236}">
                    <a16:creationId xmlns:a16="http://schemas.microsoft.com/office/drawing/2014/main" id="{FDC7B12D-FD1C-9342-9547-718B517C5C5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5" name="Group 324">
              <a:extLst>
                <a:ext uri="{FF2B5EF4-FFF2-40B4-BE49-F238E27FC236}">
                  <a16:creationId xmlns:a16="http://schemas.microsoft.com/office/drawing/2014/main" id="{8325B1C2-89F8-6F43-B8EA-737DC89B774A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</p:grpSpPr>
          <p:sp>
            <p:nvSpPr>
              <p:cNvPr id="410" name="Oval 409">
                <a:extLst>
                  <a:ext uri="{FF2B5EF4-FFF2-40B4-BE49-F238E27FC236}">
                    <a16:creationId xmlns:a16="http://schemas.microsoft.com/office/drawing/2014/main" id="{1ED4CED6-B2EE-504C-9D95-9546EF0F6EF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1" name="Oval 410">
                <a:extLst>
                  <a:ext uri="{FF2B5EF4-FFF2-40B4-BE49-F238E27FC236}">
                    <a16:creationId xmlns:a16="http://schemas.microsoft.com/office/drawing/2014/main" id="{46CC68CA-CA4A-E640-B3C7-0B8F850DE07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2" name="Oval 411">
                <a:extLst>
                  <a:ext uri="{FF2B5EF4-FFF2-40B4-BE49-F238E27FC236}">
                    <a16:creationId xmlns:a16="http://schemas.microsoft.com/office/drawing/2014/main" id="{C0EF247C-50E8-8649-8CE9-6D833F1DFBF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3" name="Oval 412">
                <a:extLst>
                  <a:ext uri="{FF2B5EF4-FFF2-40B4-BE49-F238E27FC236}">
                    <a16:creationId xmlns:a16="http://schemas.microsoft.com/office/drawing/2014/main" id="{2CB360B1-E54F-1146-A5E8-38F711A11EC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" name="Oval 413">
                <a:extLst>
                  <a:ext uri="{FF2B5EF4-FFF2-40B4-BE49-F238E27FC236}">
                    <a16:creationId xmlns:a16="http://schemas.microsoft.com/office/drawing/2014/main" id="{4FF7A708-39B9-2D44-AC7B-01D4DAB206D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7414B89A-82C5-8C4A-9D54-3AFF0905242F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</p:grpSpPr>
          <p:sp>
            <p:nvSpPr>
              <p:cNvPr id="405" name="Oval 404">
                <a:extLst>
                  <a:ext uri="{FF2B5EF4-FFF2-40B4-BE49-F238E27FC236}">
                    <a16:creationId xmlns:a16="http://schemas.microsoft.com/office/drawing/2014/main" id="{48B2B396-18BA-E345-814E-A81BE2C68AE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6" name="Oval 405">
                <a:extLst>
                  <a:ext uri="{FF2B5EF4-FFF2-40B4-BE49-F238E27FC236}">
                    <a16:creationId xmlns:a16="http://schemas.microsoft.com/office/drawing/2014/main" id="{5C7CB1A8-A442-984D-976D-BAEEE924BBE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9B08771D-EA23-A04C-BB53-4CD80BD4EB2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8" name="Oval 407">
                <a:extLst>
                  <a:ext uri="{FF2B5EF4-FFF2-40B4-BE49-F238E27FC236}">
                    <a16:creationId xmlns:a16="http://schemas.microsoft.com/office/drawing/2014/main" id="{A5B635A5-CB0A-5E4D-B70C-74E07B6FFFB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9" name="Oval 408">
                <a:extLst>
                  <a:ext uri="{FF2B5EF4-FFF2-40B4-BE49-F238E27FC236}">
                    <a16:creationId xmlns:a16="http://schemas.microsoft.com/office/drawing/2014/main" id="{776DF6E1-DE0B-8F43-BDEA-00114091E8E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7" name="Group 326">
              <a:extLst>
                <a:ext uri="{FF2B5EF4-FFF2-40B4-BE49-F238E27FC236}">
                  <a16:creationId xmlns:a16="http://schemas.microsoft.com/office/drawing/2014/main" id="{56906B36-78C4-2543-9B08-EC02F587BE80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</p:grpSpPr>
          <p:sp>
            <p:nvSpPr>
              <p:cNvPr id="400" name="Oval 399">
                <a:extLst>
                  <a:ext uri="{FF2B5EF4-FFF2-40B4-BE49-F238E27FC236}">
                    <a16:creationId xmlns:a16="http://schemas.microsoft.com/office/drawing/2014/main" id="{8AC06D19-F047-AE49-90F5-E43E0A1AEE7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1" name="Oval 400">
                <a:extLst>
                  <a:ext uri="{FF2B5EF4-FFF2-40B4-BE49-F238E27FC236}">
                    <a16:creationId xmlns:a16="http://schemas.microsoft.com/office/drawing/2014/main" id="{675BC4B5-E7CC-B144-8B07-2BDA568980D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2" name="Oval 401">
                <a:extLst>
                  <a:ext uri="{FF2B5EF4-FFF2-40B4-BE49-F238E27FC236}">
                    <a16:creationId xmlns:a16="http://schemas.microsoft.com/office/drawing/2014/main" id="{0B4E155D-F2E6-B248-8D06-79463242D97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3" name="Oval 402">
                <a:extLst>
                  <a:ext uri="{FF2B5EF4-FFF2-40B4-BE49-F238E27FC236}">
                    <a16:creationId xmlns:a16="http://schemas.microsoft.com/office/drawing/2014/main" id="{7A57C787-3DED-8942-96D2-7E801A62B26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4" name="Oval 403">
                <a:extLst>
                  <a:ext uri="{FF2B5EF4-FFF2-40B4-BE49-F238E27FC236}">
                    <a16:creationId xmlns:a16="http://schemas.microsoft.com/office/drawing/2014/main" id="{9C7B7154-1D2D-B942-B6F1-119D330B474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8" name="Group 327">
              <a:extLst>
                <a:ext uri="{FF2B5EF4-FFF2-40B4-BE49-F238E27FC236}">
                  <a16:creationId xmlns:a16="http://schemas.microsoft.com/office/drawing/2014/main" id="{3D52FE52-1B78-3440-BA0A-5A8B91396FC2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</p:grpSpPr>
          <p:sp>
            <p:nvSpPr>
              <p:cNvPr id="395" name="Oval 394">
                <a:extLst>
                  <a:ext uri="{FF2B5EF4-FFF2-40B4-BE49-F238E27FC236}">
                    <a16:creationId xmlns:a16="http://schemas.microsoft.com/office/drawing/2014/main" id="{B0776335-389C-0A4F-9A21-A92B245DB6C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6" name="Oval 395">
                <a:extLst>
                  <a:ext uri="{FF2B5EF4-FFF2-40B4-BE49-F238E27FC236}">
                    <a16:creationId xmlns:a16="http://schemas.microsoft.com/office/drawing/2014/main" id="{DD6C2EF1-CEA7-7C49-95ED-1AF9E782BF5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7" name="Oval 396">
                <a:extLst>
                  <a:ext uri="{FF2B5EF4-FFF2-40B4-BE49-F238E27FC236}">
                    <a16:creationId xmlns:a16="http://schemas.microsoft.com/office/drawing/2014/main" id="{88CB1CB3-C82A-F547-B4CA-23AA1994C94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8" name="Oval 397">
                <a:extLst>
                  <a:ext uri="{FF2B5EF4-FFF2-40B4-BE49-F238E27FC236}">
                    <a16:creationId xmlns:a16="http://schemas.microsoft.com/office/drawing/2014/main" id="{954E6989-FF29-9844-B653-19EC1CDCAA7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9" name="Oval 398">
                <a:extLst>
                  <a:ext uri="{FF2B5EF4-FFF2-40B4-BE49-F238E27FC236}">
                    <a16:creationId xmlns:a16="http://schemas.microsoft.com/office/drawing/2014/main" id="{D6C975E5-8D9D-F346-9AF9-5E8E9CC6D3F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9" name="Group 328">
              <a:extLst>
                <a:ext uri="{FF2B5EF4-FFF2-40B4-BE49-F238E27FC236}">
                  <a16:creationId xmlns:a16="http://schemas.microsoft.com/office/drawing/2014/main" id="{8F41E845-0AEF-CE4C-8B7E-63933520E078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</p:grpSpPr>
          <p:sp>
            <p:nvSpPr>
              <p:cNvPr id="390" name="Oval 389">
                <a:extLst>
                  <a:ext uri="{FF2B5EF4-FFF2-40B4-BE49-F238E27FC236}">
                    <a16:creationId xmlns:a16="http://schemas.microsoft.com/office/drawing/2014/main" id="{CE28D7D2-D4CC-ED40-AC74-F627EEF79FA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1" name="Oval 390">
                <a:extLst>
                  <a:ext uri="{FF2B5EF4-FFF2-40B4-BE49-F238E27FC236}">
                    <a16:creationId xmlns:a16="http://schemas.microsoft.com/office/drawing/2014/main" id="{72997DDC-78E4-2045-8648-B86AD6B5DED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2" name="Oval 391">
                <a:extLst>
                  <a:ext uri="{FF2B5EF4-FFF2-40B4-BE49-F238E27FC236}">
                    <a16:creationId xmlns:a16="http://schemas.microsoft.com/office/drawing/2014/main" id="{79153685-1DA8-3047-9EB7-098A236862F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Oval 392">
                <a:extLst>
                  <a:ext uri="{FF2B5EF4-FFF2-40B4-BE49-F238E27FC236}">
                    <a16:creationId xmlns:a16="http://schemas.microsoft.com/office/drawing/2014/main" id="{1EAF744D-3738-F841-AB44-9019513BE5B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4" name="Oval 393">
                <a:extLst>
                  <a:ext uri="{FF2B5EF4-FFF2-40B4-BE49-F238E27FC236}">
                    <a16:creationId xmlns:a16="http://schemas.microsoft.com/office/drawing/2014/main" id="{D69F679C-3EDB-0643-A86C-42EC536A7D1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0" name="Group 329">
              <a:extLst>
                <a:ext uri="{FF2B5EF4-FFF2-40B4-BE49-F238E27FC236}">
                  <a16:creationId xmlns:a16="http://schemas.microsoft.com/office/drawing/2014/main" id="{6DA91635-90D9-344F-A3A2-72D09FC6B22B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</p:grpSpPr>
          <p:sp>
            <p:nvSpPr>
              <p:cNvPr id="385" name="Oval 384">
                <a:extLst>
                  <a:ext uri="{FF2B5EF4-FFF2-40B4-BE49-F238E27FC236}">
                    <a16:creationId xmlns:a16="http://schemas.microsoft.com/office/drawing/2014/main" id="{8F8C0BD7-0C52-4144-AC27-16F32B0232B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6" name="Oval 385">
                <a:extLst>
                  <a:ext uri="{FF2B5EF4-FFF2-40B4-BE49-F238E27FC236}">
                    <a16:creationId xmlns:a16="http://schemas.microsoft.com/office/drawing/2014/main" id="{C59BE2EA-06DB-E243-ADE2-5EE2E0678F8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7" name="Oval 386">
                <a:extLst>
                  <a:ext uri="{FF2B5EF4-FFF2-40B4-BE49-F238E27FC236}">
                    <a16:creationId xmlns:a16="http://schemas.microsoft.com/office/drawing/2014/main" id="{65287477-EC38-014A-8C05-A31037E009B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8" name="Oval 387">
                <a:extLst>
                  <a:ext uri="{FF2B5EF4-FFF2-40B4-BE49-F238E27FC236}">
                    <a16:creationId xmlns:a16="http://schemas.microsoft.com/office/drawing/2014/main" id="{66C6FB0D-1C8C-F34B-8BA6-FEF44FE9FD4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9" name="Oval 388">
                <a:extLst>
                  <a:ext uri="{FF2B5EF4-FFF2-40B4-BE49-F238E27FC236}">
                    <a16:creationId xmlns:a16="http://schemas.microsoft.com/office/drawing/2014/main" id="{D533B4CF-5EE0-C149-9B69-F130E5E6140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5E2DDE48-2D13-6644-8E33-983325E96427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</p:grpSpPr>
          <p:sp>
            <p:nvSpPr>
              <p:cNvPr id="380" name="Oval 379">
                <a:extLst>
                  <a:ext uri="{FF2B5EF4-FFF2-40B4-BE49-F238E27FC236}">
                    <a16:creationId xmlns:a16="http://schemas.microsoft.com/office/drawing/2014/main" id="{361E271F-CF69-254A-8EEB-022BD682631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1" name="Oval 380">
                <a:extLst>
                  <a:ext uri="{FF2B5EF4-FFF2-40B4-BE49-F238E27FC236}">
                    <a16:creationId xmlns:a16="http://schemas.microsoft.com/office/drawing/2014/main" id="{FC748523-D955-B746-B610-FD15004A306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Oval 381">
                <a:extLst>
                  <a:ext uri="{FF2B5EF4-FFF2-40B4-BE49-F238E27FC236}">
                    <a16:creationId xmlns:a16="http://schemas.microsoft.com/office/drawing/2014/main" id="{7229A990-16CE-EA43-A388-FB69B8C57B6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Oval 382">
                <a:extLst>
                  <a:ext uri="{FF2B5EF4-FFF2-40B4-BE49-F238E27FC236}">
                    <a16:creationId xmlns:a16="http://schemas.microsoft.com/office/drawing/2014/main" id="{3BD6595F-44C3-8F41-A46D-86F19F13DA6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4" name="Oval 383">
                <a:extLst>
                  <a:ext uri="{FF2B5EF4-FFF2-40B4-BE49-F238E27FC236}">
                    <a16:creationId xmlns:a16="http://schemas.microsoft.com/office/drawing/2014/main" id="{EDF304B8-C76B-7447-B879-E542DA7A2C7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2" name="Group 331">
              <a:extLst>
                <a:ext uri="{FF2B5EF4-FFF2-40B4-BE49-F238E27FC236}">
                  <a16:creationId xmlns:a16="http://schemas.microsoft.com/office/drawing/2014/main" id="{28D4B208-CD9C-9443-B128-51AFBE14A299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</p:grpSpPr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B0AC0953-56BA-DC42-9235-8903F75E0A6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6" name="Oval 375">
                <a:extLst>
                  <a:ext uri="{FF2B5EF4-FFF2-40B4-BE49-F238E27FC236}">
                    <a16:creationId xmlns:a16="http://schemas.microsoft.com/office/drawing/2014/main" id="{C2D80D96-163A-084E-822B-AC469E30D41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7" name="Oval 376">
                <a:extLst>
                  <a:ext uri="{FF2B5EF4-FFF2-40B4-BE49-F238E27FC236}">
                    <a16:creationId xmlns:a16="http://schemas.microsoft.com/office/drawing/2014/main" id="{D179976F-A7A6-F94A-88E8-9BE9404D43C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8" name="Oval 377">
                <a:extLst>
                  <a:ext uri="{FF2B5EF4-FFF2-40B4-BE49-F238E27FC236}">
                    <a16:creationId xmlns:a16="http://schemas.microsoft.com/office/drawing/2014/main" id="{3FD191EB-A2A5-5942-A058-1407B5A3C81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9" name="Oval 378">
                <a:extLst>
                  <a:ext uri="{FF2B5EF4-FFF2-40B4-BE49-F238E27FC236}">
                    <a16:creationId xmlns:a16="http://schemas.microsoft.com/office/drawing/2014/main" id="{E1C6A3DF-ABC0-C249-9377-6B9232605B0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2F6743EE-7238-F248-BEC3-EDC3D85D1002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</p:grpSpPr>
          <p:sp>
            <p:nvSpPr>
              <p:cNvPr id="370" name="Oval 369">
                <a:extLst>
                  <a:ext uri="{FF2B5EF4-FFF2-40B4-BE49-F238E27FC236}">
                    <a16:creationId xmlns:a16="http://schemas.microsoft.com/office/drawing/2014/main" id="{C97AE38B-E192-A84E-82F9-22A08B72662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1" name="Oval 370">
                <a:extLst>
                  <a:ext uri="{FF2B5EF4-FFF2-40B4-BE49-F238E27FC236}">
                    <a16:creationId xmlns:a16="http://schemas.microsoft.com/office/drawing/2014/main" id="{885C3285-2CF7-964A-BD17-295A1820931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2" name="Oval 371">
                <a:extLst>
                  <a:ext uri="{FF2B5EF4-FFF2-40B4-BE49-F238E27FC236}">
                    <a16:creationId xmlns:a16="http://schemas.microsoft.com/office/drawing/2014/main" id="{67B666CE-5931-144F-9CC7-99B87714D4E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3" name="Oval 372">
                <a:extLst>
                  <a:ext uri="{FF2B5EF4-FFF2-40B4-BE49-F238E27FC236}">
                    <a16:creationId xmlns:a16="http://schemas.microsoft.com/office/drawing/2014/main" id="{6FE12F4B-45DD-4142-AB41-A403A8B8937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4" name="Oval 373">
                <a:extLst>
                  <a:ext uri="{FF2B5EF4-FFF2-40B4-BE49-F238E27FC236}">
                    <a16:creationId xmlns:a16="http://schemas.microsoft.com/office/drawing/2014/main" id="{A988FA54-0FF5-7146-A1BF-19A68CA1E35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4" name="Group 333">
              <a:extLst>
                <a:ext uri="{FF2B5EF4-FFF2-40B4-BE49-F238E27FC236}">
                  <a16:creationId xmlns:a16="http://schemas.microsoft.com/office/drawing/2014/main" id="{8AB0DB07-D06B-D345-AB45-48FF3EABE8F8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</p:grpSpPr>
          <p:sp>
            <p:nvSpPr>
              <p:cNvPr id="365" name="Oval 364">
                <a:extLst>
                  <a:ext uri="{FF2B5EF4-FFF2-40B4-BE49-F238E27FC236}">
                    <a16:creationId xmlns:a16="http://schemas.microsoft.com/office/drawing/2014/main" id="{E1457A7A-2641-8D47-B8D9-BEF20791EB7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6" name="Oval 365">
                <a:extLst>
                  <a:ext uri="{FF2B5EF4-FFF2-40B4-BE49-F238E27FC236}">
                    <a16:creationId xmlns:a16="http://schemas.microsoft.com/office/drawing/2014/main" id="{E5ECA141-C990-4C45-B047-9D2E92EFE32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7" name="Oval 366">
                <a:extLst>
                  <a:ext uri="{FF2B5EF4-FFF2-40B4-BE49-F238E27FC236}">
                    <a16:creationId xmlns:a16="http://schemas.microsoft.com/office/drawing/2014/main" id="{F6D00C51-E84A-B847-AC4F-5F0E9A62EFB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8" name="Oval 367">
                <a:extLst>
                  <a:ext uri="{FF2B5EF4-FFF2-40B4-BE49-F238E27FC236}">
                    <a16:creationId xmlns:a16="http://schemas.microsoft.com/office/drawing/2014/main" id="{7875D6FE-AB6B-D64F-A77A-0B193946140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9" name="Oval 368">
                <a:extLst>
                  <a:ext uri="{FF2B5EF4-FFF2-40B4-BE49-F238E27FC236}">
                    <a16:creationId xmlns:a16="http://schemas.microsoft.com/office/drawing/2014/main" id="{1D62C829-9BFC-3245-A751-4DA0F09284E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5" name="Group 334">
              <a:extLst>
                <a:ext uri="{FF2B5EF4-FFF2-40B4-BE49-F238E27FC236}">
                  <a16:creationId xmlns:a16="http://schemas.microsoft.com/office/drawing/2014/main" id="{C1E45AED-1A31-3E4B-A1A6-005073C841FB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</p:grpSpPr>
          <p:sp>
            <p:nvSpPr>
              <p:cNvPr id="360" name="Oval 359">
                <a:extLst>
                  <a:ext uri="{FF2B5EF4-FFF2-40B4-BE49-F238E27FC236}">
                    <a16:creationId xmlns:a16="http://schemas.microsoft.com/office/drawing/2014/main" id="{E19CC321-E5C9-3C41-85A8-8063D9040E1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1" name="Oval 360">
                <a:extLst>
                  <a:ext uri="{FF2B5EF4-FFF2-40B4-BE49-F238E27FC236}">
                    <a16:creationId xmlns:a16="http://schemas.microsoft.com/office/drawing/2014/main" id="{F6816E56-C52C-7B40-B871-64550EE96D7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2" name="Oval 361">
                <a:extLst>
                  <a:ext uri="{FF2B5EF4-FFF2-40B4-BE49-F238E27FC236}">
                    <a16:creationId xmlns:a16="http://schemas.microsoft.com/office/drawing/2014/main" id="{774496C6-0702-E44C-AA3C-339EA7C5FD1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3" name="Oval 362">
                <a:extLst>
                  <a:ext uri="{FF2B5EF4-FFF2-40B4-BE49-F238E27FC236}">
                    <a16:creationId xmlns:a16="http://schemas.microsoft.com/office/drawing/2014/main" id="{B231B55A-EE28-3F42-9B40-4703C681983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4" name="Oval 363">
                <a:extLst>
                  <a:ext uri="{FF2B5EF4-FFF2-40B4-BE49-F238E27FC236}">
                    <a16:creationId xmlns:a16="http://schemas.microsoft.com/office/drawing/2014/main" id="{E8A34D20-9B32-8941-B151-7F6AFF19DAB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6" name="Group 335">
              <a:extLst>
                <a:ext uri="{FF2B5EF4-FFF2-40B4-BE49-F238E27FC236}">
                  <a16:creationId xmlns:a16="http://schemas.microsoft.com/office/drawing/2014/main" id="{B959EA44-6030-AF47-85C2-042670FBD760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</p:grpSpPr>
          <p:sp>
            <p:nvSpPr>
              <p:cNvPr id="355" name="Oval 354">
                <a:extLst>
                  <a:ext uri="{FF2B5EF4-FFF2-40B4-BE49-F238E27FC236}">
                    <a16:creationId xmlns:a16="http://schemas.microsoft.com/office/drawing/2014/main" id="{7334A393-EAAF-A845-A2A9-D2990FD72B0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6" name="Oval 355">
                <a:extLst>
                  <a:ext uri="{FF2B5EF4-FFF2-40B4-BE49-F238E27FC236}">
                    <a16:creationId xmlns:a16="http://schemas.microsoft.com/office/drawing/2014/main" id="{DBFFAEEB-312D-1249-908F-E81E70EBB14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Oval 356">
                <a:extLst>
                  <a:ext uri="{FF2B5EF4-FFF2-40B4-BE49-F238E27FC236}">
                    <a16:creationId xmlns:a16="http://schemas.microsoft.com/office/drawing/2014/main" id="{1E5D36DC-96B4-1147-9C6D-2A744E1CD68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8" name="Oval 357">
                <a:extLst>
                  <a:ext uri="{FF2B5EF4-FFF2-40B4-BE49-F238E27FC236}">
                    <a16:creationId xmlns:a16="http://schemas.microsoft.com/office/drawing/2014/main" id="{87EAA96E-8CAE-CC42-AF5B-8AEC61158DA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9" name="Oval 358">
                <a:extLst>
                  <a:ext uri="{FF2B5EF4-FFF2-40B4-BE49-F238E27FC236}">
                    <a16:creationId xmlns:a16="http://schemas.microsoft.com/office/drawing/2014/main" id="{B2B28767-7EAC-8A48-B88B-AF86540086A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7" name="Group 336">
              <a:extLst>
                <a:ext uri="{FF2B5EF4-FFF2-40B4-BE49-F238E27FC236}">
                  <a16:creationId xmlns:a16="http://schemas.microsoft.com/office/drawing/2014/main" id="{FC0008C9-47A9-704E-A7E5-39A123AE7A75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</p:grpSpPr>
          <p:sp>
            <p:nvSpPr>
              <p:cNvPr id="350" name="Oval 349">
                <a:extLst>
                  <a:ext uri="{FF2B5EF4-FFF2-40B4-BE49-F238E27FC236}">
                    <a16:creationId xmlns:a16="http://schemas.microsoft.com/office/drawing/2014/main" id="{F00DE8F8-800D-FD45-AB57-776787013B0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1" name="Oval 350">
                <a:extLst>
                  <a:ext uri="{FF2B5EF4-FFF2-40B4-BE49-F238E27FC236}">
                    <a16:creationId xmlns:a16="http://schemas.microsoft.com/office/drawing/2014/main" id="{114C6241-2FBB-3B47-AEA2-9A35DE45B1C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2" name="Oval 351">
                <a:extLst>
                  <a:ext uri="{FF2B5EF4-FFF2-40B4-BE49-F238E27FC236}">
                    <a16:creationId xmlns:a16="http://schemas.microsoft.com/office/drawing/2014/main" id="{46B7EE69-1194-664D-B8B5-D0C8243C17D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3" name="Oval 352">
                <a:extLst>
                  <a:ext uri="{FF2B5EF4-FFF2-40B4-BE49-F238E27FC236}">
                    <a16:creationId xmlns:a16="http://schemas.microsoft.com/office/drawing/2014/main" id="{DAAC7F36-A30F-624E-B3E6-032E2D90F6F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4" name="Oval 353">
                <a:extLst>
                  <a:ext uri="{FF2B5EF4-FFF2-40B4-BE49-F238E27FC236}">
                    <a16:creationId xmlns:a16="http://schemas.microsoft.com/office/drawing/2014/main" id="{630A8775-2F63-F642-8B0F-7B512A545CE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8" name="Group 337">
              <a:extLst>
                <a:ext uri="{FF2B5EF4-FFF2-40B4-BE49-F238E27FC236}">
                  <a16:creationId xmlns:a16="http://schemas.microsoft.com/office/drawing/2014/main" id="{12D84258-7B7F-9A4A-9421-E85F78829770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</p:grpSpPr>
          <p:sp>
            <p:nvSpPr>
              <p:cNvPr id="345" name="Oval 344">
                <a:extLst>
                  <a:ext uri="{FF2B5EF4-FFF2-40B4-BE49-F238E27FC236}">
                    <a16:creationId xmlns:a16="http://schemas.microsoft.com/office/drawing/2014/main" id="{A9B986E1-64A0-5449-A6CD-7F9AADE30D9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6" name="Oval 345">
                <a:extLst>
                  <a:ext uri="{FF2B5EF4-FFF2-40B4-BE49-F238E27FC236}">
                    <a16:creationId xmlns:a16="http://schemas.microsoft.com/office/drawing/2014/main" id="{FCA0070B-E331-FF44-98C1-51C9FDA1D6B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7" name="Oval 346">
                <a:extLst>
                  <a:ext uri="{FF2B5EF4-FFF2-40B4-BE49-F238E27FC236}">
                    <a16:creationId xmlns:a16="http://schemas.microsoft.com/office/drawing/2014/main" id="{945B228F-06D9-B84F-8DAC-1AF175E908F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" name="Oval 347">
                <a:extLst>
                  <a:ext uri="{FF2B5EF4-FFF2-40B4-BE49-F238E27FC236}">
                    <a16:creationId xmlns:a16="http://schemas.microsoft.com/office/drawing/2014/main" id="{1F941E35-A3D6-C84B-A3DE-2F1FA45EA34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" name="Oval 348">
                <a:extLst>
                  <a:ext uri="{FF2B5EF4-FFF2-40B4-BE49-F238E27FC236}">
                    <a16:creationId xmlns:a16="http://schemas.microsoft.com/office/drawing/2014/main" id="{7C162A5C-793D-D548-8948-10665306BD8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9" name="Group 338">
              <a:extLst>
                <a:ext uri="{FF2B5EF4-FFF2-40B4-BE49-F238E27FC236}">
                  <a16:creationId xmlns:a16="http://schemas.microsoft.com/office/drawing/2014/main" id="{86970634-2BE6-B240-9BEA-D1A5648B350D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</p:grpSpPr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FAB61F76-6325-FA45-8BBB-4E1EE553703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1" name="Oval 340">
                <a:extLst>
                  <a:ext uri="{FF2B5EF4-FFF2-40B4-BE49-F238E27FC236}">
                    <a16:creationId xmlns:a16="http://schemas.microsoft.com/office/drawing/2014/main" id="{08C33553-943C-0342-882F-C62864C9B0F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2" name="Oval 341">
                <a:extLst>
                  <a:ext uri="{FF2B5EF4-FFF2-40B4-BE49-F238E27FC236}">
                    <a16:creationId xmlns:a16="http://schemas.microsoft.com/office/drawing/2014/main" id="{93387B9B-A3BA-A541-B0F1-067ED033C83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3" name="Oval 342">
                <a:extLst>
                  <a:ext uri="{FF2B5EF4-FFF2-40B4-BE49-F238E27FC236}">
                    <a16:creationId xmlns:a16="http://schemas.microsoft.com/office/drawing/2014/main" id="{2902B833-BCD6-2444-BCEC-B413B265B81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" name="Oval 343">
                <a:extLst>
                  <a:ext uri="{FF2B5EF4-FFF2-40B4-BE49-F238E27FC236}">
                    <a16:creationId xmlns:a16="http://schemas.microsoft.com/office/drawing/2014/main" id="{447C416B-1FB7-E641-BD32-8EF69CA0DC0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20" name="Group 419">
            <a:extLst>
              <a:ext uri="{FF2B5EF4-FFF2-40B4-BE49-F238E27FC236}">
                <a16:creationId xmlns:a16="http://schemas.microsoft.com/office/drawing/2014/main" id="{7475D73D-4821-414C-A50A-9AE7FFEA0FB6}"/>
              </a:ext>
            </a:extLst>
          </p:cNvPr>
          <p:cNvGrpSpPr/>
          <p:nvPr/>
        </p:nvGrpSpPr>
        <p:grpSpPr>
          <a:xfrm>
            <a:off x="2725325" y="3738018"/>
            <a:ext cx="978752" cy="1035661"/>
            <a:chOff x="10258283" y="5115572"/>
            <a:chExt cx="978752" cy="1035661"/>
          </a:xfrm>
        </p:grpSpPr>
        <p:grpSp>
          <p:nvGrpSpPr>
            <p:cNvPr id="421" name="Group 420">
              <a:extLst>
                <a:ext uri="{FF2B5EF4-FFF2-40B4-BE49-F238E27FC236}">
                  <a16:creationId xmlns:a16="http://schemas.microsoft.com/office/drawing/2014/main" id="{C3351F37-2902-8A45-8D62-B7EFD786FDE0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</p:grpSpPr>
          <p:sp>
            <p:nvSpPr>
              <p:cNvPr id="512" name="Oval 511">
                <a:extLst>
                  <a:ext uri="{FF2B5EF4-FFF2-40B4-BE49-F238E27FC236}">
                    <a16:creationId xmlns:a16="http://schemas.microsoft.com/office/drawing/2014/main" id="{C2A5AC2E-A007-4B47-9FE5-2A0A960EF40C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3" name="Oval 512">
                <a:extLst>
                  <a:ext uri="{FF2B5EF4-FFF2-40B4-BE49-F238E27FC236}">
                    <a16:creationId xmlns:a16="http://schemas.microsoft.com/office/drawing/2014/main" id="{8FC278B4-ADCD-B54B-BE20-960EA0050F5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4" name="Oval 513">
                <a:extLst>
                  <a:ext uri="{FF2B5EF4-FFF2-40B4-BE49-F238E27FC236}">
                    <a16:creationId xmlns:a16="http://schemas.microsoft.com/office/drawing/2014/main" id="{77C83C18-66C3-8449-9A2A-4F18558327C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5" name="Oval 514">
                <a:extLst>
                  <a:ext uri="{FF2B5EF4-FFF2-40B4-BE49-F238E27FC236}">
                    <a16:creationId xmlns:a16="http://schemas.microsoft.com/office/drawing/2014/main" id="{7DAB0844-D112-9D4C-94FC-3255FDF0E68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6" name="Oval 515">
                <a:extLst>
                  <a:ext uri="{FF2B5EF4-FFF2-40B4-BE49-F238E27FC236}">
                    <a16:creationId xmlns:a16="http://schemas.microsoft.com/office/drawing/2014/main" id="{7826DBFB-BC4E-BD42-9891-FF86E7C4447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2" name="Group 421">
              <a:extLst>
                <a:ext uri="{FF2B5EF4-FFF2-40B4-BE49-F238E27FC236}">
                  <a16:creationId xmlns:a16="http://schemas.microsoft.com/office/drawing/2014/main" id="{A50D9778-C85A-2246-AD51-E034F7025900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</p:grpSpPr>
          <p:sp>
            <p:nvSpPr>
              <p:cNvPr id="507" name="Oval 506">
                <a:extLst>
                  <a:ext uri="{FF2B5EF4-FFF2-40B4-BE49-F238E27FC236}">
                    <a16:creationId xmlns:a16="http://schemas.microsoft.com/office/drawing/2014/main" id="{515F58E6-F363-584D-8219-DBFFB8DC925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8" name="Oval 507">
                <a:extLst>
                  <a:ext uri="{FF2B5EF4-FFF2-40B4-BE49-F238E27FC236}">
                    <a16:creationId xmlns:a16="http://schemas.microsoft.com/office/drawing/2014/main" id="{1FD1C9F2-EAE7-4F4A-87AE-C3BBF4DC3F5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9" name="Oval 508">
                <a:extLst>
                  <a:ext uri="{FF2B5EF4-FFF2-40B4-BE49-F238E27FC236}">
                    <a16:creationId xmlns:a16="http://schemas.microsoft.com/office/drawing/2014/main" id="{4AADAEA0-9A57-9040-A284-D240199C383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0" name="Oval 509">
                <a:extLst>
                  <a:ext uri="{FF2B5EF4-FFF2-40B4-BE49-F238E27FC236}">
                    <a16:creationId xmlns:a16="http://schemas.microsoft.com/office/drawing/2014/main" id="{B58AD035-DD92-DE46-810C-BED437C3AC4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1" name="Oval 510">
                <a:extLst>
                  <a:ext uri="{FF2B5EF4-FFF2-40B4-BE49-F238E27FC236}">
                    <a16:creationId xmlns:a16="http://schemas.microsoft.com/office/drawing/2014/main" id="{6C6910C7-3C9B-7148-B9CF-1FCF155B802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3" name="Group 422">
              <a:extLst>
                <a:ext uri="{FF2B5EF4-FFF2-40B4-BE49-F238E27FC236}">
                  <a16:creationId xmlns:a16="http://schemas.microsoft.com/office/drawing/2014/main" id="{E5C9102C-D528-0747-BC2A-39E76265D766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</p:grpSpPr>
          <p:sp>
            <p:nvSpPr>
              <p:cNvPr id="502" name="Oval 501">
                <a:extLst>
                  <a:ext uri="{FF2B5EF4-FFF2-40B4-BE49-F238E27FC236}">
                    <a16:creationId xmlns:a16="http://schemas.microsoft.com/office/drawing/2014/main" id="{4E82AB7A-9B85-EB48-B082-9F6C7CA00C6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3" name="Oval 502">
                <a:extLst>
                  <a:ext uri="{FF2B5EF4-FFF2-40B4-BE49-F238E27FC236}">
                    <a16:creationId xmlns:a16="http://schemas.microsoft.com/office/drawing/2014/main" id="{FFAA84C9-40CC-3349-9EB5-0E3140CE718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4" name="Oval 503">
                <a:extLst>
                  <a:ext uri="{FF2B5EF4-FFF2-40B4-BE49-F238E27FC236}">
                    <a16:creationId xmlns:a16="http://schemas.microsoft.com/office/drawing/2014/main" id="{5A0FA172-F377-1C44-B856-F062453898E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5" name="Oval 504">
                <a:extLst>
                  <a:ext uri="{FF2B5EF4-FFF2-40B4-BE49-F238E27FC236}">
                    <a16:creationId xmlns:a16="http://schemas.microsoft.com/office/drawing/2014/main" id="{C93892C2-5092-1C42-B2A1-060472DF009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6" name="Oval 505">
                <a:extLst>
                  <a:ext uri="{FF2B5EF4-FFF2-40B4-BE49-F238E27FC236}">
                    <a16:creationId xmlns:a16="http://schemas.microsoft.com/office/drawing/2014/main" id="{86961618-4847-BB48-96DC-05E7F769F66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4" name="Group 423">
              <a:extLst>
                <a:ext uri="{FF2B5EF4-FFF2-40B4-BE49-F238E27FC236}">
                  <a16:creationId xmlns:a16="http://schemas.microsoft.com/office/drawing/2014/main" id="{48E77C3B-4A9E-844F-A798-519C6BA7761C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</p:grpSpPr>
          <p:sp>
            <p:nvSpPr>
              <p:cNvPr id="497" name="Oval 496">
                <a:extLst>
                  <a:ext uri="{FF2B5EF4-FFF2-40B4-BE49-F238E27FC236}">
                    <a16:creationId xmlns:a16="http://schemas.microsoft.com/office/drawing/2014/main" id="{265F07E3-F935-F741-B93D-3C94996D885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8" name="Oval 497">
                <a:extLst>
                  <a:ext uri="{FF2B5EF4-FFF2-40B4-BE49-F238E27FC236}">
                    <a16:creationId xmlns:a16="http://schemas.microsoft.com/office/drawing/2014/main" id="{E23B2B6B-A088-6542-B8DF-BB7392079A3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9" name="Oval 498">
                <a:extLst>
                  <a:ext uri="{FF2B5EF4-FFF2-40B4-BE49-F238E27FC236}">
                    <a16:creationId xmlns:a16="http://schemas.microsoft.com/office/drawing/2014/main" id="{FECC1FCB-AB9F-8045-B013-AACBBED6AE6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0" name="Oval 499">
                <a:extLst>
                  <a:ext uri="{FF2B5EF4-FFF2-40B4-BE49-F238E27FC236}">
                    <a16:creationId xmlns:a16="http://schemas.microsoft.com/office/drawing/2014/main" id="{50406CB3-9447-BC46-8FDF-6AB1F89A523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1" name="Oval 500">
                <a:extLst>
                  <a:ext uri="{FF2B5EF4-FFF2-40B4-BE49-F238E27FC236}">
                    <a16:creationId xmlns:a16="http://schemas.microsoft.com/office/drawing/2014/main" id="{1A8CE8DC-1DAC-F94A-810B-30EE67CDD37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5" name="Group 424">
              <a:extLst>
                <a:ext uri="{FF2B5EF4-FFF2-40B4-BE49-F238E27FC236}">
                  <a16:creationId xmlns:a16="http://schemas.microsoft.com/office/drawing/2014/main" id="{34C03B1C-1B28-AF44-BB53-2B1A44398611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</p:grpSpPr>
          <p:sp>
            <p:nvSpPr>
              <p:cNvPr id="492" name="Oval 491">
                <a:extLst>
                  <a:ext uri="{FF2B5EF4-FFF2-40B4-BE49-F238E27FC236}">
                    <a16:creationId xmlns:a16="http://schemas.microsoft.com/office/drawing/2014/main" id="{9F3A70F6-1559-D04B-9C73-495CAEBAEF5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3" name="Oval 492">
                <a:extLst>
                  <a:ext uri="{FF2B5EF4-FFF2-40B4-BE49-F238E27FC236}">
                    <a16:creationId xmlns:a16="http://schemas.microsoft.com/office/drawing/2014/main" id="{ADB61C9C-3C9E-5C41-8406-1EA1ED1BC3C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4" name="Oval 493">
                <a:extLst>
                  <a:ext uri="{FF2B5EF4-FFF2-40B4-BE49-F238E27FC236}">
                    <a16:creationId xmlns:a16="http://schemas.microsoft.com/office/drawing/2014/main" id="{CCF6FC69-4A2E-634B-ACCC-57D3E14746B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5" name="Oval 494">
                <a:extLst>
                  <a:ext uri="{FF2B5EF4-FFF2-40B4-BE49-F238E27FC236}">
                    <a16:creationId xmlns:a16="http://schemas.microsoft.com/office/drawing/2014/main" id="{3370B265-7618-4148-99A3-583E1299011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6" name="Oval 495">
                <a:extLst>
                  <a:ext uri="{FF2B5EF4-FFF2-40B4-BE49-F238E27FC236}">
                    <a16:creationId xmlns:a16="http://schemas.microsoft.com/office/drawing/2014/main" id="{4F034ACC-2E38-5F47-9B90-5E6D78A1B5B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6" name="Group 425">
              <a:extLst>
                <a:ext uri="{FF2B5EF4-FFF2-40B4-BE49-F238E27FC236}">
                  <a16:creationId xmlns:a16="http://schemas.microsoft.com/office/drawing/2014/main" id="{19DC1775-E5A5-8D4D-9EFA-41BD22FFA9D7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</p:grpSpPr>
          <p:sp>
            <p:nvSpPr>
              <p:cNvPr id="487" name="Oval 486">
                <a:extLst>
                  <a:ext uri="{FF2B5EF4-FFF2-40B4-BE49-F238E27FC236}">
                    <a16:creationId xmlns:a16="http://schemas.microsoft.com/office/drawing/2014/main" id="{03B42F0D-5279-0043-A9D4-2AC97FDFF7D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8" name="Oval 487">
                <a:extLst>
                  <a:ext uri="{FF2B5EF4-FFF2-40B4-BE49-F238E27FC236}">
                    <a16:creationId xmlns:a16="http://schemas.microsoft.com/office/drawing/2014/main" id="{047EFB77-EA07-3E42-9AC2-51BB43660A8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9" name="Oval 488">
                <a:extLst>
                  <a:ext uri="{FF2B5EF4-FFF2-40B4-BE49-F238E27FC236}">
                    <a16:creationId xmlns:a16="http://schemas.microsoft.com/office/drawing/2014/main" id="{03A1BEE5-3F1A-3943-A7C9-B5A70648F2D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0" name="Oval 489">
                <a:extLst>
                  <a:ext uri="{FF2B5EF4-FFF2-40B4-BE49-F238E27FC236}">
                    <a16:creationId xmlns:a16="http://schemas.microsoft.com/office/drawing/2014/main" id="{964AF62B-A928-E441-8592-6A61FB69196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1" name="Oval 490">
                <a:extLst>
                  <a:ext uri="{FF2B5EF4-FFF2-40B4-BE49-F238E27FC236}">
                    <a16:creationId xmlns:a16="http://schemas.microsoft.com/office/drawing/2014/main" id="{9462CDC0-528F-EA4F-8A09-10C5844312C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7" name="Group 426">
              <a:extLst>
                <a:ext uri="{FF2B5EF4-FFF2-40B4-BE49-F238E27FC236}">
                  <a16:creationId xmlns:a16="http://schemas.microsoft.com/office/drawing/2014/main" id="{2B64CD0B-BC92-2F49-A55F-D9C1FA5CB7DD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</p:grpSpPr>
          <p:sp>
            <p:nvSpPr>
              <p:cNvPr id="482" name="Oval 481">
                <a:extLst>
                  <a:ext uri="{FF2B5EF4-FFF2-40B4-BE49-F238E27FC236}">
                    <a16:creationId xmlns:a16="http://schemas.microsoft.com/office/drawing/2014/main" id="{C9A04606-D953-0E4F-869E-BCE40676216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3" name="Oval 482">
                <a:extLst>
                  <a:ext uri="{FF2B5EF4-FFF2-40B4-BE49-F238E27FC236}">
                    <a16:creationId xmlns:a16="http://schemas.microsoft.com/office/drawing/2014/main" id="{508E437E-EC0D-FA4A-8B95-A4737471885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4" name="Oval 483">
                <a:extLst>
                  <a:ext uri="{FF2B5EF4-FFF2-40B4-BE49-F238E27FC236}">
                    <a16:creationId xmlns:a16="http://schemas.microsoft.com/office/drawing/2014/main" id="{05725984-DD8C-AF47-86BC-C5229D8BF84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5" name="Oval 484">
                <a:extLst>
                  <a:ext uri="{FF2B5EF4-FFF2-40B4-BE49-F238E27FC236}">
                    <a16:creationId xmlns:a16="http://schemas.microsoft.com/office/drawing/2014/main" id="{5FB7A128-B096-0F4F-A9ED-73D5B521090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6" name="Oval 485">
                <a:extLst>
                  <a:ext uri="{FF2B5EF4-FFF2-40B4-BE49-F238E27FC236}">
                    <a16:creationId xmlns:a16="http://schemas.microsoft.com/office/drawing/2014/main" id="{CE7CDD72-7C02-8443-AE6A-39E071A85DA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8" name="Group 427">
              <a:extLst>
                <a:ext uri="{FF2B5EF4-FFF2-40B4-BE49-F238E27FC236}">
                  <a16:creationId xmlns:a16="http://schemas.microsoft.com/office/drawing/2014/main" id="{C02460BB-358D-B546-B938-FDC99EB584ED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</p:grpSpPr>
          <p:sp>
            <p:nvSpPr>
              <p:cNvPr id="477" name="Oval 476">
                <a:extLst>
                  <a:ext uri="{FF2B5EF4-FFF2-40B4-BE49-F238E27FC236}">
                    <a16:creationId xmlns:a16="http://schemas.microsoft.com/office/drawing/2014/main" id="{195A3E42-18ED-CA4B-8E4B-9ACBCB921F9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8" name="Oval 477">
                <a:extLst>
                  <a:ext uri="{FF2B5EF4-FFF2-40B4-BE49-F238E27FC236}">
                    <a16:creationId xmlns:a16="http://schemas.microsoft.com/office/drawing/2014/main" id="{F97CBD25-6B62-2043-9BC5-E496C43899B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9" name="Oval 478">
                <a:extLst>
                  <a:ext uri="{FF2B5EF4-FFF2-40B4-BE49-F238E27FC236}">
                    <a16:creationId xmlns:a16="http://schemas.microsoft.com/office/drawing/2014/main" id="{67E66277-C475-124D-899B-B7B2E95D20C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0" name="Oval 479">
                <a:extLst>
                  <a:ext uri="{FF2B5EF4-FFF2-40B4-BE49-F238E27FC236}">
                    <a16:creationId xmlns:a16="http://schemas.microsoft.com/office/drawing/2014/main" id="{23F5DA0F-6A07-254D-8F9F-5D1076D9FF4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1" name="Oval 480">
                <a:extLst>
                  <a:ext uri="{FF2B5EF4-FFF2-40B4-BE49-F238E27FC236}">
                    <a16:creationId xmlns:a16="http://schemas.microsoft.com/office/drawing/2014/main" id="{876A3217-09C6-C743-A560-F7571A12044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9" name="Group 428">
              <a:extLst>
                <a:ext uri="{FF2B5EF4-FFF2-40B4-BE49-F238E27FC236}">
                  <a16:creationId xmlns:a16="http://schemas.microsoft.com/office/drawing/2014/main" id="{32069378-651D-F942-A8D0-7F42778AA95E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</p:grpSpPr>
          <p:sp>
            <p:nvSpPr>
              <p:cNvPr id="472" name="Oval 471">
                <a:extLst>
                  <a:ext uri="{FF2B5EF4-FFF2-40B4-BE49-F238E27FC236}">
                    <a16:creationId xmlns:a16="http://schemas.microsoft.com/office/drawing/2014/main" id="{62CA6CAF-CEB7-284C-A221-247D5210D9A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3" name="Oval 472">
                <a:extLst>
                  <a:ext uri="{FF2B5EF4-FFF2-40B4-BE49-F238E27FC236}">
                    <a16:creationId xmlns:a16="http://schemas.microsoft.com/office/drawing/2014/main" id="{81CF65C9-6A04-6A45-BC7D-5CE85EF8A8A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4" name="Oval 473">
                <a:extLst>
                  <a:ext uri="{FF2B5EF4-FFF2-40B4-BE49-F238E27FC236}">
                    <a16:creationId xmlns:a16="http://schemas.microsoft.com/office/drawing/2014/main" id="{38C26145-5362-3044-BCD0-FFAEB632487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5" name="Oval 474">
                <a:extLst>
                  <a:ext uri="{FF2B5EF4-FFF2-40B4-BE49-F238E27FC236}">
                    <a16:creationId xmlns:a16="http://schemas.microsoft.com/office/drawing/2014/main" id="{3E3E3700-D20C-FD4D-8FE3-91AE9E7C8DB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6" name="Oval 475">
                <a:extLst>
                  <a:ext uri="{FF2B5EF4-FFF2-40B4-BE49-F238E27FC236}">
                    <a16:creationId xmlns:a16="http://schemas.microsoft.com/office/drawing/2014/main" id="{2724EAE6-5502-3C4A-8005-FCE6D4F3FFC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0" name="Group 429">
              <a:extLst>
                <a:ext uri="{FF2B5EF4-FFF2-40B4-BE49-F238E27FC236}">
                  <a16:creationId xmlns:a16="http://schemas.microsoft.com/office/drawing/2014/main" id="{A101B739-F9B5-9646-9722-6297B95E84DA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</p:grpSpPr>
          <p:sp>
            <p:nvSpPr>
              <p:cNvPr id="467" name="Oval 466">
                <a:extLst>
                  <a:ext uri="{FF2B5EF4-FFF2-40B4-BE49-F238E27FC236}">
                    <a16:creationId xmlns:a16="http://schemas.microsoft.com/office/drawing/2014/main" id="{A4800A06-0260-3B4F-B398-AE668374662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8" name="Oval 467">
                <a:extLst>
                  <a:ext uri="{FF2B5EF4-FFF2-40B4-BE49-F238E27FC236}">
                    <a16:creationId xmlns:a16="http://schemas.microsoft.com/office/drawing/2014/main" id="{C8A90291-A13D-7F46-BBD1-BE184346391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9" name="Oval 468">
                <a:extLst>
                  <a:ext uri="{FF2B5EF4-FFF2-40B4-BE49-F238E27FC236}">
                    <a16:creationId xmlns:a16="http://schemas.microsoft.com/office/drawing/2014/main" id="{49C17ED5-18F0-284E-BAB9-D54D40FB912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0" name="Oval 469">
                <a:extLst>
                  <a:ext uri="{FF2B5EF4-FFF2-40B4-BE49-F238E27FC236}">
                    <a16:creationId xmlns:a16="http://schemas.microsoft.com/office/drawing/2014/main" id="{91102F5D-E31A-E340-8175-093BBA39869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1" name="Oval 470">
                <a:extLst>
                  <a:ext uri="{FF2B5EF4-FFF2-40B4-BE49-F238E27FC236}">
                    <a16:creationId xmlns:a16="http://schemas.microsoft.com/office/drawing/2014/main" id="{0DB97372-6BD2-1C45-897D-9581D1C5AEB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1" name="Group 430">
              <a:extLst>
                <a:ext uri="{FF2B5EF4-FFF2-40B4-BE49-F238E27FC236}">
                  <a16:creationId xmlns:a16="http://schemas.microsoft.com/office/drawing/2014/main" id="{CB9B2915-12E0-0D4E-881E-F52CA08EE699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</p:grpSpPr>
          <p:sp>
            <p:nvSpPr>
              <p:cNvPr id="462" name="Oval 461">
                <a:extLst>
                  <a:ext uri="{FF2B5EF4-FFF2-40B4-BE49-F238E27FC236}">
                    <a16:creationId xmlns:a16="http://schemas.microsoft.com/office/drawing/2014/main" id="{B5ACE0A3-BA1E-034D-8C26-2AA8436BFF8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3" name="Oval 462">
                <a:extLst>
                  <a:ext uri="{FF2B5EF4-FFF2-40B4-BE49-F238E27FC236}">
                    <a16:creationId xmlns:a16="http://schemas.microsoft.com/office/drawing/2014/main" id="{808C1211-8F78-A442-B043-CF0A3F227D5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4" name="Oval 463">
                <a:extLst>
                  <a:ext uri="{FF2B5EF4-FFF2-40B4-BE49-F238E27FC236}">
                    <a16:creationId xmlns:a16="http://schemas.microsoft.com/office/drawing/2014/main" id="{7C4038AB-A34E-AF47-A3D7-168683BDAA6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5" name="Oval 464">
                <a:extLst>
                  <a:ext uri="{FF2B5EF4-FFF2-40B4-BE49-F238E27FC236}">
                    <a16:creationId xmlns:a16="http://schemas.microsoft.com/office/drawing/2014/main" id="{DA497608-3FCB-A24F-94D8-6BE6547CAFC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6" name="Oval 465">
                <a:extLst>
                  <a:ext uri="{FF2B5EF4-FFF2-40B4-BE49-F238E27FC236}">
                    <a16:creationId xmlns:a16="http://schemas.microsoft.com/office/drawing/2014/main" id="{74CA2C8A-D421-D741-A881-D36C688938C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2" name="Group 431">
              <a:extLst>
                <a:ext uri="{FF2B5EF4-FFF2-40B4-BE49-F238E27FC236}">
                  <a16:creationId xmlns:a16="http://schemas.microsoft.com/office/drawing/2014/main" id="{D7DEFB1D-579B-0F4D-892C-4BD095DA7616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</p:grpSpPr>
          <p:sp>
            <p:nvSpPr>
              <p:cNvPr id="457" name="Oval 456">
                <a:extLst>
                  <a:ext uri="{FF2B5EF4-FFF2-40B4-BE49-F238E27FC236}">
                    <a16:creationId xmlns:a16="http://schemas.microsoft.com/office/drawing/2014/main" id="{755E66AC-CD78-7247-A331-8C9B807FC50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8" name="Oval 457">
                <a:extLst>
                  <a:ext uri="{FF2B5EF4-FFF2-40B4-BE49-F238E27FC236}">
                    <a16:creationId xmlns:a16="http://schemas.microsoft.com/office/drawing/2014/main" id="{017F21E7-CB90-E946-90B3-45102A933F8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9" name="Oval 458">
                <a:extLst>
                  <a:ext uri="{FF2B5EF4-FFF2-40B4-BE49-F238E27FC236}">
                    <a16:creationId xmlns:a16="http://schemas.microsoft.com/office/drawing/2014/main" id="{1B717518-D22A-D543-9945-497324FF870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0" name="Oval 459">
                <a:extLst>
                  <a:ext uri="{FF2B5EF4-FFF2-40B4-BE49-F238E27FC236}">
                    <a16:creationId xmlns:a16="http://schemas.microsoft.com/office/drawing/2014/main" id="{9637E3EF-BA5A-5A46-8CE0-5103DE8CABF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1" name="Oval 460">
                <a:extLst>
                  <a:ext uri="{FF2B5EF4-FFF2-40B4-BE49-F238E27FC236}">
                    <a16:creationId xmlns:a16="http://schemas.microsoft.com/office/drawing/2014/main" id="{C474DFCE-995E-E142-8939-40F5029BE6C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3" name="Group 432">
              <a:extLst>
                <a:ext uri="{FF2B5EF4-FFF2-40B4-BE49-F238E27FC236}">
                  <a16:creationId xmlns:a16="http://schemas.microsoft.com/office/drawing/2014/main" id="{375A413D-EDDF-094D-AA19-DEBDFCE6358C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</p:grpSpPr>
          <p:sp>
            <p:nvSpPr>
              <p:cNvPr id="452" name="Oval 451">
                <a:extLst>
                  <a:ext uri="{FF2B5EF4-FFF2-40B4-BE49-F238E27FC236}">
                    <a16:creationId xmlns:a16="http://schemas.microsoft.com/office/drawing/2014/main" id="{A2947BE1-801D-2E4D-A844-E33D50654D2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3" name="Oval 452">
                <a:extLst>
                  <a:ext uri="{FF2B5EF4-FFF2-40B4-BE49-F238E27FC236}">
                    <a16:creationId xmlns:a16="http://schemas.microsoft.com/office/drawing/2014/main" id="{E8C9E24A-22E4-DD40-8FFB-64942CCB931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4" name="Oval 453">
                <a:extLst>
                  <a:ext uri="{FF2B5EF4-FFF2-40B4-BE49-F238E27FC236}">
                    <a16:creationId xmlns:a16="http://schemas.microsoft.com/office/drawing/2014/main" id="{50B67714-1B37-E142-A1FC-A029182BDC5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5" name="Oval 454">
                <a:extLst>
                  <a:ext uri="{FF2B5EF4-FFF2-40B4-BE49-F238E27FC236}">
                    <a16:creationId xmlns:a16="http://schemas.microsoft.com/office/drawing/2014/main" id="{E9F66E15-A43F-5943-A5CD-D47868F54E7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6" name="Oval 455">
                <a:extLst>
                  <a:ext uri="{FF2B5EF4-FFF2-40B4-BE49-F238E27FC236}">
                    <a16:creationId xmlns:a16="http://schemas.microsoft.com/office/drawing/2014/main" id="{3AC775B2-100C-6942-A071-D6B97FDDE42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4" name="Group 433">
              <a:extLst>
                <a:ext uri="{FF2B5EF4-FFF2-40B4-BE49-F238E27FC236}">
                  <a16:creationId xmlns:a16="http://schemas.microsoft.com/office/drawing/2014/main" id="{00772F1C-36B7-004B-A166-6B90DE3C192B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</p:grpSpPr>
          <p:sp>
            <p:nvSpPr>
              <p:cNvPr id="447" name="Oval 446">
                <a:extLst>
                  <a:ext uri="{FF2B5EF4-FFF2-40B4-BE49-F238E27FC236}">
                    <a16:creationId xmlns:a16="http://schemas.microsoft.com/office/drawing/2014/main" id="{F331EF32-904D-F340-BD24-F706041D96E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8" name="Oval 447">
                <a:extLst>
                  <a:ext uri="{FF2B5EF4-FFF2-40B4-BE49-F238E27FC236}">
                    <a16:creationId xmlns:a16="http://schemas.microsoft.com/office/drawing/2014/main" id="{19BD2DFA-8CD1-724C-9E65-D214EF68ACC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9" name="Oval 448">
                <a:extLst>
                  <a:ext uri="{FF2B5EF4-FFF2-40B4-BE49-F238E27FC236}">
                    <a16:creationId xmlns:a16="http://schemas.microsoft.com/office/drawing/2014/main" id="{F15DA28C-978D-0E44-A467-5D9CC164A6B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0" name="Oval 449">
                <a:extLst>
                  <a:ext uri="{FF2B5EF4-FFF2-40B4-BE49-F238E27FC236}">
                    <a16:creationId xmlns:a16="http://schemas.microsoft.com/office/drawing/2014/main" id="{2E03B766-70CB-AC4D-B429-519585A60C8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1" name="Oval 450">
                <a:extLst>
                  <a:ext uri="{FF2B5EF4-FFF2-40B4-BE49-F238E27FC236}">
                    <a16:creationId xmlns:a16="http://schemas.microsoft.com/office/drawing/2014/main" id="{E09BEBE7-F3C5-B040-BDBA-0B4636353DB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5" name="Group 434">
              <a:extLst>
                <a:ext uri="{FF2B5EF4-FFF2-40B4-BE49-F238E27FC236}">
                  <a16:creationId xmlns:a16="http://schemas.microsoft.com/office/drawing/2014/main" id="{07C25249-B875-554F-9399-72199945BCFA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</p:grpSpPr>
          <p:sp>
            <p:nvSpPr>
              <p:cNvPr id="442" name="Oval 441">
                <a:extLst>
                  <a:ext uri="{FF2B5EF4-FFF2-40B4-BE49-F238E27FC236}">
                    <a16:creationId xmlns:a16="http://schemas.microsoft.com/office/drawing/2014/main" id="{7273F3B5-539E-FF41-A80A-3D707D880B1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3" name="Oval 442">
                <a:extLst>
                  <a:ext uri="{FF2B5EF4-FFF2-40B4-BE49-F238E27FC236}">
                    <a16:creationId xmlns:a16="http://schemas.microsoft.com/office/drawing/2014/main" id="{C5F49D26-691A-374A-B85A-58947430268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4" name="Oval 443">
                <a:extLst>
                  <a:ext uri="{FF2B5EF4-FFF2-40B4-BE49-F238E27FC236}">
                    <a16:creationId xmlns:a16="http://schemas.microsoft.com/office/drawing/2014/main" id="{F686969A-A4CA-D448-A739-8156FC138FA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5" name="Oval 444">
                <a:extLst>
                  <a:ext uri="{FF2B5EF4-FFF2-40B4-BE49-F238E27FC236}">
                    <a16:creationId xmlns:a16="http://schemas.microsoft.com/office/drawing/2014/main" id="{B7D8EC92-4316-0E43-930F-55F394A8400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6" name="Oval 445">
                <a:extLst>
                  <a:ext uri="{FF2B5EF4-FFF2-40B4-BE49-F238E27FC236}">
                    <a16:creationId xmlns:a16="http://schemas.microsoft.com/office/drawing/2014/main" id="{190BA052-B2DE-E84E-809B-7F07FB4866C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6" name="Group 435">
              <a:extLst>
                <a:ext uri="{FF2B5EF4-FFF2-40B4-BE49-F238E27FC236}">
                  <a16:creationId xmlns:a16="http://schemas.microsoft.com/office/drawing/2014/main" id="{24BBF523-81E1-C94B-BE72-57E29C421ED5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</p:grpSpPr>
          <p:sp>
            <p:nvSpPr>
              <p:cNvPr id="437" name="Oval 436">
                <a:extLst>
                  <a:ext uri="{FF2B5EF4-FFF2-40B4-BE49-F238E27FC236}">
                    <a16:creationId xmlns:a16="http://schemas.microsoft.com/office/drawing/2014/main" id="{68B8C402-940F-F349-86FF-4DF6D6C4E4CC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8" name="Oval 437">
                <a:extLst>
                  <a:ext uri="{FF2B5EF4-FFF2-40B4-BE49-F238E27FC236}">
                    <a16:creationId xmlns:a16="http://schemas.microsoft.com/office/drawing/2014/main" id="{1770591B-7F15-5141-AC35-3B07DE2F5B9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9" name="Oval 438">
                <a:extLst>
                  <a:ext uri="{FF2B5EF4-FFF2-40B4-BE49-F238E27FC236}">
                    <a16:creationId xmlns:a16="http://schemas.microsoft.com/office/drawing/2014/main" id="{30442DDE-FAD5-6445-8344-15F03C50067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0" name="Oval 439">
                <a:extLst>
                  <a:ext uri="{FF2B5EF4-FFF2-40B4-BE49-F238E27FC236}">
                    <a16:creationId xmlns:a16="http://schemas.microsoft.com/office/drawing/2014/main" id="{5124D616-041B-FF4A-A7D1-FDC1030D6DE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1" name="Oval 440">
                <a:extLst>
                  <a:ext uri="{FF2B5EF4-FFF2-40B4-BE49-F238E27FC236}">
                    <a16:creationId xmlns:a16="http://schemas.microsoft.com/office/drawing/2014/main" id="{8AAD9ACA-3D22-A444-9BA5-E8A35B215EE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17" name="Group 516">
            <a:extLst>
              <a:ext uri="{FF2B5EF4-FFF2-40B4-BE49-F238E27FC236}">
                <a16:creationId xmlns:a16="http://schemas.microsoft.com/office/drawing/2014/main" id="{5C86742D-9682-8145-A4ED-98F3EDDA19D9}"/>
              </a:ext>
            </a:extLst>
          </p:cNvPr>
          <p:cNvGrpSpPr/>
          <p:nvPr/>
        </p:nvGrpSpPr>
        <p:grpSpPr>
          <a:xfrm>
            <a:off x="4175619" y="2221470"/>
            <a:ext cx="978752" cy="1035661"/>
            <a:chOff x="10258283" y="5115572"/>
            <a:chExt cx="978752" cy="1035661"/>
          </a:xfrm>
        </p:grpSpPr>
        <p:grpSp>
          <p:nvGrpSpPr>
            <p:cNvPr id="518" name="Group 517">
              <a:extLst>
                <a:ext uri="{FF2B5EF4-FFF2-40B4-BE49-F238E27FC236}">
                  <a16:creationId xmlns:a16="http://schemas.microsoft.com/office/drawing/2014/main" id="{BE613D3F-66E8-4E41-B8CD-09C5EAA4EAD6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</p:grpSpPr>
          <p:sp>
            <p:nvSpPr>
              <p:cNvPr id="609" name="Oval 608">
                <a:extLst>
                  <a:ext uri="{FF2B5EF4-FFF2-40B4-BE49-F238E27FC236}">
                    <a16:creationId xmlns:a16="http://schemas.microsoft.com/office/drawing/2014/main" id="{8EEF40A4-54B8-2D41-84DE-1F4BB01635B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0" name="Oval 609">
                <a:extLst>
                  <a:ext uri="{FF2B5EF4-FFF2-40B4-BE49-F238E27FC236}">
                    <a16:creationId xmlns:a16="http://schemas.microsoft.com/office/drawing/2014/main" id="{96B9D430-3201-834A-AA41-056D990BB2A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Oval 610">
                <a:extLst>
                  <a:ext uri="{FF2B5EF4-FFF2-40B4-BE49-F238E27FC236}">
                    <a16:creationId xmlns:a16="http://schemas.microsoft.com/office/drawing/2014/main" id="{A649E7AC-EA41-084F-9F7F-EA18E6C554B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Oval 611">
                <a:extLst>
                  <a:ext uri="{FF2B5EF4-FFF2-40B4-BE49-F238E27FC236}">
                    <a16:creationId xmlns:a16="http://schemas.microsoft.com/office/drawing/2014/main" id="{0EF19462-19E4-C141-B7E3-AA0FFE30566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Oval 612">
                <a:extLst>
                  <a:ext uri="{FF2B5EF4-FFF2-40B4-BE49-F238E27FC236}">
                    <a16:creationId xmlns:a16="http://schemas.microsoft.com/office/drawing/2014/main" id="{5B27408D-A588-DC43-BA32-F6CF75C3D4A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9" name="Group 518">
              <a:extLst>
                <a:ext uri="{FF2B5EF4-FFF2-40B4-BE49-F238E27FC236}">
                  <a16:creationId xmlns:a16="http://schemas.microsoft.com/office/drawing/2014/main" id="{423EC54D-40FE-E24D-BB6A-0065CDC1C61B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</p:grpSpPr>
          <p:sp>
            <p:nvSpPr>
              <p:cNvPr id="604" name="Oval 603">
                <a:extLst>
                  <a:ext uri="{FF2B5EF4-FFF2-40B4-BE49-F238E27FC236}">
                    <a16:creationId xmlns:a16="http://schemas.microsoft.com/office/drawing/2014/main" id="{1ED30430-CBCC-AE46-95C7-7AF43E6644B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5" name="Oval 604">
                <a:extLst>
                  <a:ext uri="{FF2B5EF4-FFF2-40B4-BE49-F238E27FC236}">
                    <a16:creationId xmlns:a16="http://schemas.microsoft.com/office/drawing/2014/main" id="{B31B9935-D88E-8541-B92F-33772B7B6F1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6" name="Oval 605">
                <a:extLst>
                  <a:ext uri="{FF2B5EF4-FFF2-40B4-BE49-F238E27FC236}">
                    <a16:creationId xmlns:a16="http://schemas.microsoft.com/office/drawing/2014/main" id="{411BAF7B-7D9F-1B44-9236-753C9AEF778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7" name="Oval 606">
                <a:extLst>
                  <a:ext uri="{FF2B5EF4-FFF2-40B4-BE49-F238E27FC236}">
                    <a16:creationId xmlns:a16="http://schemas.microsoft.com/office/drawing/2014/main" id="{FF16EE77-3554-ED4A-9181-61ADBB6B24E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8" name="Oval 607">
                <a:extLst>
                  <a:ext uri="{FF2B5EF4-FFF2-40B4-BE49-F238E27FC236}">
                    <a16:creationId xmlns:a16="http://schemas.microsoft.com/office/drawing/2014/main" id="{DF8BC558-C00F-3646-9194-19F5DB382AC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0" name="Group 519">
              <a:extLst>
                <a:ext uri="{FF2B5EF4-FFF2-40B4-BE49-F238E27FC236}">
                  <a16:creationId xmlns:a16="http://schemas.microsoft.com/office/drawing/2014/main" id="{42006198-022D-0E45-93F3-968398D190C1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</p:grpSpPr>
          <p:sp>
            <p:nvSpPr>
              <p:cNvPr id="599" name="Oval 598">
                <a:extLst>
                  <a:ext uri="{FF2B5EF4-FFF2-40B4-BE49-F238E27FC236}">
                    <a16:creationId xmlns:a16="http://schemas.microsoft.com/office/drawing/2014/main" id="{201F2D52-6980-5545-B136-146BEE1591E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0" name="Oval 599">
                <a:extLst>
                  <a:ext uri="{FF2B5EF4-FFF2-40B4-BE49-F238E27FC236}">
                    <a16:creationId xmlns:a16="http://schemas.microsoft.com/office/drawing/2014/main" id="{E02EC1D3-062A-6944-A18B-CF62913F6CB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1" name="Oval 600">
                <a:extLst>
                  <a:ext uri="{FF2B5EF4-FFF2-40B4-BE49-F238E27FC236}">
                    <a16:creationId xmlns:a16="http://schemas.microsoft.com/office/drawing/2014/main" id="{CF9ACA85-F6DB-8446-8A08-14FE3792DB2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2" name="Oval 601">
                <a:extLst>
                  <a:ext uri="{FF2B5EF4-FFF2-40B4-BE49-F238E27FC236}">
                    <a16:creationId xmlns:a16="http://schemas.microsoft.com/office/drawing/2014/main" id="{0F0C9D6B-4CCF-0D44-A18F-501FD7A8C5F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3" name="Oval 602">
                <a:extLst>
                  <a:ext uri="{FF2B5EF4-FFF2-40B4-BE49-F238E27FC236}">
                    <a16:creationId xmlns:a16="http://schemas.microsoft.com/office/drawing/2014/main" id="{84259B99-8E8F-1E4F-8BAD-CC3B9C8E73E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1" name="Group 520">
              <a:extLst>
                <a:ext uri="{FF2B5EF4-FFF2-40B4-BE49-F238E27FC236}">
                  <a16:creationId xmlns:a16="http://schemas.microsoft.com/office/drawing/2014/main" id="{15AFF829-753A-954C-8EE0-5C0A562C2E35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</p:grpSpPr>
          <p:sp>
            <p:nvSpPr>
              <p:cNvPr id="594" name="Oval 593">
                <a:extLst>
                  <a:ext uri="{FF2B5EF4-FFF2-40B4-BE49-F238E27FC236}">
                    <a16:creationId xmlns:a16="http://schemas.microsoft.com/office/drawing/2014/main" id="{A9A54144-7238-D64F-BF6C-37B351E1879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5" name="Oval 594">
                <a:extLst>
                  <a:ext uri="{FF2B5EF4-FFF2-40B4-BE49-F238E27FC236}">
                    <a16:creationId xmlns:a16="http://schemas.microsoft.com/office/drawing/2014/main" id="{49F0505F-EA35-B144-A12C-9A2FE9E8EBC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6" name="Oval 595">
                <a:extLst>
                  <a:ext uri="{FF2B5EF4-FFF2-40B4-BE49-F238E27FC236}">
                    <a16:creationId xmlns:a16="http://schemas.microsoft.com/office/drawing/2014/main" id="{29CCC475-1A76-6A43-8412-A87B092B74D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7" name="Oval 596">
                <a:extLst>
                  <a:ext uri="{FF2B5EF4-FFF2-40B4-BE49-F238E27FC236}">
                    <a16:creationId xmlns:a16="http://schemas.microsoft.com/office/drawing/2014/main" id="{F6F55347-19AB-A749-8BBC-92DDC76BC69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8" name="Oval 597">
                <a:extLst>
                  <a:ext uri="{FF2B5EF4-FFF2-40B4-BE49-F238E27FC236}">
                    <a16:creationId xmlns:a16="http://schemas.microsoft.com/office/drawing/2014/main" id="{67FFA5E7-9641-8C43-8C70-264C4B37D4F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2" name="Group 521">
              <a:extLst>
                <a:ext uri="{FF2B5EF4-FFF2-40B4-BE49-F238E27FC236}">
                  <a16:creationId xmlns:a16="http://schemas.microsoft.com/office/drawing/2014/main" id="{898E0205-D399-FA43-82EA-5A16605EAC6E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</p:grpSpPr>
          <p:sp>
            <p:nvSpPr>
              <p:cNvPr id="589" name="Oval 588">
                <a:extLst>
                  <a:ext uri="{FF2B5EF4-FFF2-40B4-BE49-F238E27FC236}">
                    <a16:creationId xmlns:a16="http://schemas.microsoft.com/office/drawing/2014/main" id="{A9438B57-F137-F644-99C7-6600A91455B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0" name="Oval 589">
                <a:extLst>
                  <a:ext uri="{FF2B5EF4-FFF2-40B4-BE49-F238E27FC236}">
                    <a16:creationId xmlns:a16="http://schemas.microsoft.com/office/drawing/2014/main" id="{121F2F8E-0FD7-664E-A6ED-B45AA822D35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1" name="Oval 590">
                <a:extLst>
                  <a:ext uri="{FF2B5EF4-FFF2-40B4-BE49-F238E27FC236}">
                    <a16:creationId xmlns:a16="http://schemas.microsoft.com/office/drawing/2014/main" id="{1BC0E982-1E7A-0A4F-AB24-BBCB5E1E0C8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2" name="Oval 591">
                <a:extLst>
                  <a:ext uri="{FF2B5EF4-FFF2-40B4-BE49-F238E27FC236}">
                    <a16:creationId xmlns:a16="http://schemas.microsoft.com/office/drawing/2014/main" id="{C9C54954-8A7B-DF4F-9CD6-2A044DE91ED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3" name="Oval 592">
                <a:extLst>
                  <a:ext uri="{FF2B5EF4-FFF2-40B4-BE49-F238E27FC236}">
                    <a16:creationId xmlns:a16="http://schemas.microsoft.com/office/drawing/2014/main" id="{8BB70660-3C57-344E-A71D-4CABB672089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14CEFBF6-0262-6849-AF86-4734A2920237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</p:grpSpPr>
          <p:sp>
            <p:nvSpPr>
              <p:cNvPr id="584" name="Oval 583">
                <a:extLst>
                  <a:ext uri="{FF2B5EF4-FFF2-40B4-BE49-F238E27FC236}">
                    <a16:creationId xmlns:a16="http://schemas.microsoft.com/office/drawing/2014/main" id="{FB0CAFA3-5DA1-714B-B88C-E9A99C286FE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5" name="Oval 584">
                <a:extLst>
                  <a:ext uri="{FF2B5EF4-FFF2-40B4-BE49-F238E27FC236}">
                    <a16:creationId xmlns:a16="http://schemas.microsoft.com/office/drawing/2014/main" id="{1FE8E0A7-50AA-054A-A2B9-301E22F366D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6" name="Oval 585">
                <a:extLst>
                  <a:ext uri="{FF2B5EF4-FFF2-40B4-BE49-F238E27FC236}">
                    <a16:creationId xmlns:a16="http://schemas.microsoft.com/office/drawing/2014/main" id="{50BBC5C9-8C91-7B4D-AE5A-E821855C077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7" name="Oval 586">
                <a:extLst>
                  <a:ext uri="{FF2B5EF4-FFF2-40B4-BE49-F238E27FC236}">
                    <a16:creationId xmlns:a16="http://schemas.microsoft.com/office/drawing/2014/main" id="{D950FA60-7984-D24A-A193-D0A4D317B61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8" name="Oval 587">
                <a:extLst>
                  <a:ext uri="{FF2B5EF4-FFF2-40B4-BE49-F238E27FC236}">
                    <a16:creationId xmlns:a16="http://schemas.microsoft.com/office/drawing/2014/main" id="{09F86968-4B98-A949-981F-A0BC8CCF674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4" name="Group 523">
              <a:extLst>
                <a:ext uri="{FF2B5EF4-FFF2-40B4-BE49-F238E27FC236}">
                  <a16:creationId xmlns:a16="http://schemas.microsoft.com/office/drawing/2014/main" id="{4F151A56-AA66-2D48-AA95-06F125ECAC2A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</p:grpSpPr>
          <p:sp>
            <p:nvSpPr>
              <p:cNvPr id="579" name="Oval 578">
                <a:extLst>
                  <a:ext uri="{FF2B5EF4-FFF2-40B4-BE49-F238E27FC236}">
                    <a16:creationId xmlns:a16="http://schemas.microsoft.com/office/drawing/2014/main" id="{0AD5EF0A-90F1-2A4D-B7B9-66D4CC4B6B7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0" name="Oval 579">
                <a:extLst>
                  <a:ext uri="{FF2B5EF4-FFF2-40B4-BE49-F238E27FC236}">
                    <a16:creationId xmlns:a16="http://schemas.microsoft.com/office/drawing/2014/main" id="{288C86A5-D4E7-6745-8EE0-DEEE357AD7B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1" name="Oval 580">
                <a:extLst>
                  <a:ext uri="{FF2B5EF4-FFF2-40B4-BE49-F238E27FC236}">
                    <a16:creationId xmlns:a16="http://schemas.microsoft.com/office/drawing/2014/main" id="{CA55D075-DBE3-D445-9038-D78708796FF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2" name="Oval 581">
                <a:extLst>
                  <a:ext uri="{FF2B5EF4-FFF2-40B4-BE49-F238E27FC236}">
                    <a16:creationId xmlns:a16="http://schemas.microsoft.com/office/drawing/2014/main" id="{77480FC0-3C2D-C340-A9D5-CAE12DC7623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3" name="Oval 582">
                <a:extLst>
                  <a:ext uri="{FF2B5EF4-FFF2-40B4-BE49-F238E27FC236}">
                    <a16:creationId xmlns:a16="http://schemas.microsoft.com/office/drawing/2014/main" id="{195F4F75-B459-B443-9966-C2F0EFE9713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5" name="Group 524">
              <a:extLst>
                <a:ext uri="{FF2B5EF4-FFF2-40B4-BE49-F238E27FC236}">
                  <a16:creationId xmlns:a16="http://schemas.microsoft.com/office/drawing/2014/main" id="{9288E9C9-C952-1649-8590-06ADBF207577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</p:grpSpPr>
          <p:sp>
            <p:nvSpPr>
              <p:cNvPr id="574" name="Oval 573">
                <a:extLst>
                  <a:ext uri="{FF2B5EF4-FFF2-40B4-BE49-F238E27FC236}">
                    <a16:creationId xmlns:a16="http://schemas.microsoft.com/office/drawing/2014/main" id="{0D60AB28-BFED-454D-A9E9-CCB34689CE2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5" name="Oval 574">
                <a:extLst>
                  <a:ext uri="{FF2B5EF4-FFF2-40B4-BE49-F238E27FC236}">
                    <a16:creationId xmlns:a16="http://schemas.microsoft.com/office/drawing/2014/main" id="{4681A9A0-9166-A94F-8D18-BF88CDE5F20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6" name="Oval 575">
                <a:extLst>
                  <a:ext uri="{FF2B5EF4-FFF2-40B4-BE49-F238E27FC236}">
                    <a16:creationId xmlns:a16="http://schemas.microsoft.com/office/drawing/2014/main" id="{24F0962D-F23E-B742-A418-4C684308A1C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7" name="Oval 576">
                <a:extLst>
                  <a:ext uri="{FF2B5EF4-FFF2-40B4-BE49-F238E27FC236}">
                    <a16:creationId xmlns:a16="http://schemas.microsoft.com/office/drawing/2014/main" id="{B94F8A1B-D811-024B-B97A-E20ED04C299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8" name="Oval 577">
                <a:extLst>
                  <a:ext uri="{FF2B5EF4-FFF2-40B4-BE49-F238E27FC236}">
                    <a16:creationId xmlns:a16="http://schemas.microsoft.com/office/drawing/2014/main" id="{2D93F6E1-552F-FC41-B9B0-77ECFB0B358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6" name="Group 525">
              <a:extLst>
                <a:ext uri="{FF2B5EF4-FFF2-40B4-BE49-F238E27FC236}">
                  <a16:creationId xmlns:a16="http://schemas.microsoft.com/office/drawing/2014/main" id="{B6545E4F-486E-2B4B-9D19-842D03FD0580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</p:grpSpPr>
          <p:sp>
            <p:nvSpPr>
              <p:cNvPr id="569" name="Oval 568">
                <a:extLst>
                  <a:ext uri="{FF2B5EF4-FFF2-40B4-BE49-F238E27FC236}">
                    <a16:creationId xmlns:a16="http://schemas.microsoft.com/office/drawing/2014/main" id="{0505E7C7-69D3-B44D-94B5-E3DF84BA261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0" name="Oval 569">
                <a:extLst>
                  <a:ext uri="{FF2B5EF4-FFF2-40B4-BE49-F238E27FC236}">
                    <a16:creationId xmlns:a16="http://schemas.microsoft.com/office/drawing/2014/main" id="{0163F2E2-F967-214F-8CF5-E4AF9AAD7FB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1" name="Oval 570">
                <a:extLst>
                  <a:ext uri="{FF2B5EF4-FFF2-40B4-BE49-F238E27FC236}">
                    <a16:creationId xmlns:a16="http://schemas.microsoft.com/office/drawing/2014/main" id="{7EF7F645-E328-B847-A41A-1AB5EFE9BB4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2" name="Oval 571">
                <a:extLst>
                  <a:ext uri="{FF2B5EF4-FFF2-40B4-BE49-F238E27FC236}">
                    <a16:creationId xmlns:a16="http://schemas.microsoft.com/office/drawing/2014/main" id="{B09743E8-78DF-534E-8856-77A46D8E38B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3" name="Oval 572">
                <a:extLst>
                  <a:ext uri="{FF2B5EF4-FFF2-40B4-BE49-F238E27FC236}">
                    <a16:creationId xmlns:a16="http://schemas.microsoft.com/office/drawing/2014/main" id="{83EB1903-5447-664D-A3EB-592272726F9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7" name="Group 526">
              <a:extLst>
                <a:ext uri="{FF2B5EF4-FFF2-40B4-BE49-F238E27FC236}">
                  <a16:creationId xmlns:a16="http://schemas.microsoft.com/office/drawing/2014/main" id="{7C9872C6-E568-AC46-B50A-4215682139CE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</p:grpSpPr>
          <p:sp>
            <p:nvSpPr>
              <p:cNvPr id="564" name="Oval 563">
                <a:extLst>
                  <a:ext uri="{FF2B5EF4-FFF2-40B4-BE49-F238E27FC236}">
                    <a16:creationId xmlns:a16="http://schemas.microsoft.com/office/drawing/2014/main" id="{DFBE4612-7DE7-7544-8B08-439B7CF6E0B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5" name="Oval 564">
                <a:extLst>
                  <a:ext uri="{FF2B5EF4-FFF2-40B4-BE49-F238E27FC236}">
                    <a16:creationId xmlns:a16="http://schemas.microsoft.com/office/drawing/2014/main" id="{BA54C563-6B0F-714A-92A4-7F7601C6355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6" name="Oval 565">
                <a:extLst>
                  <a:ext uri="{FF2B5EF4-FFF2-40B4-BE49-F238E27FC236}">
                    <a16:creationId xmlns:a16="http://schemas.microsoft.com/office/drawing/2014/main" id="{1535AD32-EBB3-8042-952C-BC04C32AB5C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7" name="Oval 566">
                <a:extLst>
                  <a:ext uri="{FF2B5EF4-FFF2-40B4-BE49-F238E27FC236}">
                    <a16:creationId xmlns:a16="http://schemas.microsoft.com/office/drawing/2014/main" id="{3D3463E8-9511-FD45-9294-82F3111E5D8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8" name="Oval 567">
                <a:extLst>
                  <a:ext uri="{FF2B5EF4-FFF2-40B4-BE49-F238E27FC236}">
                    <a16:creationId xmlns:a16="http://schemas.microsoft.com/office/drawing/2014/main" id="{ADC57FA0-2B1C-BC4A-865A-E5734C3040A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8" name="Group 527">
              <a:extLst>
                <a:ext uri="{FF2B5EF4-FFF2-40B4-BE49-F238E27FC236}">
                  <a16:creationId xmlns:a16="http://schemas.microsoft.com/office/drawing/2014/main" id="{3CBAA2CF-3DA7-B345-846A-FE03EB266132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</p:grpSpPr>
          <p:sp>
            <p:nvSpPr>
              <p:cNvPr id="559" name="Oval 558">
                <a:extLst>
                  <a:ext uri="{FF2B5EF4-FFF2-40B4-BE49-F238E27FC236}">
                    <a16:creationId xmlns:a16="http://schemas.microsoft.com/office/drawing/2014/main" id="{1EFBB51D-0A82-8A45-A97F-95EE4EB1DC0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0" name="Oval 559">
                <a:extLst>
                  <a:ext uri="{FF2B5EF4-FFF2-40B4-BE49-F238E27FC236}">
                    <a16:creationId xmlns:a16="http://schemas.microsoft.com/office/drawing/2014/main" id="{F0845D39-B42F-4B4F-9089-54BA7581002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1" name="Oval 560">
                <a:extLst>
                  <a:ext uri="{FF2B5EF4-FFF2-40B4-BE49-F238E27FC236}">
                    <a16:creationId xmlns:a16="http://schemas.microsoft.com/office/drawing/2014/main" id="{6D3B730B-2315-1C4C-8EC2-739421680F0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2" name="Oval 561">
                <a:extLst>
                  <a:ext uri="{FF2B5EF4-FFF2-40B4-BE49-F238E27FC236}">
                    <a16:creationId xmlns:a16="http://schemas.microsoft.com/office/drawing/2014/main" id="{80262744-9472-9F4A-AF77-9F2B9BFA042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3" name="Oval 562">
                <a:extLst>
                  <a:ext uri="{FF2B5EF4-FFF2-40B4-BE49-F238E27FC236}">
                    <a16:creationId xmlns:a16="http://schemas.microsoft.com/office/drawing/2014/main" id="{CF2C533D-8D3A-C445-B1FE-A94D0252E47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29" name="Group 528">
              <a:extLst>
                <a:ext uri="{FF2B5EF4-FFF2-40B4-BE49-F238E27FC236}">
                  <a16:creationId xmlns:a16="http://schemas.microsoft.com/office/drawing/2014/main" id="{1F96C412-B7E9-B640-8750-44C3E9DEAF88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</p:grpSpPr>
          <p:sp>
            <p:nvSpPr>
              <p:cNvPr id="554" name="Oval 553">
                <a:extLst>
                  <a:ext uri="{FF2B5EF4-FFF2-40B4-BE49-F238E27FC236}">
                    <a16:creationId xmlns:a16="http://schemas.microsoft.com/office/drawing/2014/main" id="{B815C0FD-A2E0-934F-BE90-B8C3EA61FBD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5" name="Oval 554">
                <a:extLst>
                  <a:ext uri="{FF2B5EF4-FFF2-40B4-BE49-F238E27FC236}">
                    <a16:creationId xmlns:a16="http://schemas.microsoft.com/office/drawing/2014/main" id="{B987E30A-8375-614A-9725-8B4E5DAAC27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6" name="Oval 555">
                <a:extLst>
                  <a:ext uri="{FF2B5EF4-FFF2-40B4-BE49-F238E27FC236}">
                    <a16:creationId xmlns:a16="http://schemas.microsoft.com/office/drawing/2014/main" id="{7AA3DBBD-5E92-4F41-959D-6C4BC22E5C1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7" name="Oval 556">
                <a:extLst>
                  <a:ext uri="{FF2B5EF4-FFF2-40B4-BE49-F238E27FC236}">
                    <a16:creationId xmlns:a16="http://schemas.microsoft.com/office/drawing/2014/main" id="{1644FFE0-D93D-4440-9E80-51E4FD78278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8" name="Oval 557">
                <a:extLst>
                  <a:ext uri="{FF2B5EF4-FFF2-40B4-BE49-F238E27FC236}">
                    <a16:creationId xmlns:a16="http://schemas.microsoft.com/office/drawing/2014/main" id="{330EFFBC-58CC-6A4F-80A6-36ECCB70B93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0" name="Group 529">
              <a:extLst>
                <a:ext uri="{FF2B5EF4-FFF2-40B4-BE49-F238E27FC236}">
                  <a16:creationId xmlns:a16="http://schemas.microsoft.com/office/drawing/2014/main" id="{771D49AC-C3CD-F746-8CC5-9A7B2DFF1846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</p:grpSpPr>
          <p:sp>
            <p:nvSpPr>
              <p:cNvPr id="549" name="Oval 548">
                <a:extLst>
                  <a:ext uri="{FF2B5EF4-FFF2-40B4-BE49-F238E27FC236}">
                    <a16:creationId xmlns:a16="http://schemas.microsoft.com/office/drawing/2014/main" id="{9BA4CD67-0667-9546-9BFF-B61013C7C02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0" name="Oval 549">
                <a:extLst>
                  <a:ext uri="{FF2B5EF4-FFF2-40B4-BE49-F238E27FC236}">
                    <a16:creationId xmlns:a16="http://schemas.microsoft.com/office/drawing/2014/main" id="{256555DF-1064-7441-A9C2-710A8761813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1" name="Oval 550">
                <a:extLst>
                  <a:ext uri="{FF2B5EF4-FFF2-40B4-BE49-F238E27FC236}">
                    <a16:creationId xmlns:a16="http://schemas.microsoft.com/office/drawing/2014/main" id="{4950AC9E-59D7-EB40-AF0E-3243026976E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2" name="Oval 551">
                <a:extLst>
                  <a:ext uri="{FF2B5EF4-FFF2-40B4-BE49-F238E27FC236}">
                    <a16:creationId xmlns:a16="http://schemas.microsoft.com/office/drawing/2014/main" id="{836642F9-D359-0443-917C-BE1F4EA3378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3" name="Oval 552">
                <a:extLst>
                  <a:ext uri="{FF2B5EF4-FFF2-40B4-BE49-F238E27FC236}">
                    <a16:creationId xmlns:a16="http://schemas.microsoft.com/office/drawing/2014/main" id="{89825E35-3369-9846-8720-649FC75C494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1" name="Group 530">
              <a:extLst>
                <a:ext uri="{FF2B5EF4-FFF2-40B4-BE49-F238E27FC236}">
                  <a16:creationId xmlns:a16="http://schemas.microsoft.com/office/drawing/2014/main" id="{9B530042-8A1B-3E45-8BB1-28F9C0766E82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</p:grpSpPr>
          <p:sp>
            <p:nvSpPr>
              <p:cNvPr id="544" name="Oval 543">
                <a:extLst>
                  <a:ext uri="{FF2B5EF4-FFF2-40B4-BE49-F238E27FC236}">
                    <a16:creationId xmlns:a16="http://schemas.microsoft.com/office/drawing/2014/main" id="{D3144D96-37CB-4A4E-BC0B-7A8E66879D6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5" name="Oval 544">
                <a:extLst>
                  <a:ext uri="{FF2B5EF4-FFF2-40B4-BE49-F238E27FC236}">
                    <a16:creationId xmlns:a16="http://schemas.microsoft.com/office/drawing/2014/main" id="{B6E26CB1-C788-644E-B5B2-1840E952C3B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6" name="Oval 545">
                <a:extLst>
                  <a:ext uri="{FF2B5EF4-FFF2-40B4-BE49-F238E27FC236}">
                    <a16:creationId xmlns:a16="http://schemas.microsoft.com/office/drawing/2014/main" id="{51621D1F-1225-0643-8695-00AE20FAA40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7" name="Oval 546">
                <a:extLst>
                  <a:ext uri="{FF2B5EF4-FFF2-40B4-BE49-F238E27FC236}">
                    <a16:creationId xmlns:a16="http://schemas.microsoft.com/office/drawing/2014/main" id="{BAE81FF1-4E95-AD4B-B7D4-408B9C12689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8" name="Oval 547">
                <a:extLst>
                  <a:ext uri="{FF2B5EF4-FFF2-40B4-BE49-F238E27FC236}">
                    <a16:creationId xmlns:a16="http://schemas.microsoft.com/office/drawing/2014/main" id="{9200E0F6-C0B1-9D4A-9741-4B991C98CC2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2" name="Group 531">
              <a:extLst>
                <a:ext uri="{FF2B5EF4-FFF2-40B4-BE49-F238E27FC236}">
                  <a16:creationId xmlns:a16="http://schemas.microsoft.com/office/drawing/2014/main" id="{4B33DC24-347E-0D49-88F6-4762B3B40E26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</p:grpSpPr>
          <p:sp>
            <p:nvSpPr>
              <p:cNvPr id="539" name="Oval 538">
                <a:extLst>
                  <a:ext uri="{FF2B5EF4-FFF2-40B4-BE49-F238E27FC236}">
                    <a16:creationId xmlns:a16="http://schemas.microsoft.com/office/drawing/2014/main" id="{92E099FB-7D44-A344-819E-4E97945F03A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0" name="Oval 539">
                <a:extLst>
                  <a:ext uri="{FF2B5EF4-FFF2-40B4-BE49-F238E27FC236}">
                    <a16:creationId xmlns:a16="http://schemas.microsoft.com/office/drawing/2014/main" id="{B62D4BA7-91CD-974D-AF3F-CCDC55F9F92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1" name="Oval 540">
                <a:extLst>
                  <a:ext uri="{FF2B5EF4-FFF2-40B4-BE49-F238E27FC236}">
                    <a16:creationId xmlns:a16="http://schemas.microsoft.com/office/drawing/2014/main" id="{D3FCD8F3-6119-A646-A131-EF17550EECD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2" name="Oval 541">
                <a:extLst>
                  <a:ext uri="{FF2B5EF4-FFF2-40B4-BE49-F238E27FC236}">
                    <a16:creationId xmlns:a16="http://schemas.microsoft.com/office/drawing/2014/main" id="{E30D2C08-BB0D-214F-881A-1647803BFC5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3" name="Oval 542">
                <a:extLst>
                  <a:ext uri="{FF2B5EF4-FFF2-40B4-BE49-F238E27FC236}">
                    <a16:creationId xmlns:a16="http://schemas.microsoft.com/office/drawing/2014/main" id="{BB6ED4BE-8FA3-5E4F-AD46-D4825158CFF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3" name="Group 532">
              <a:extLst>
                <a:ext uri="{FF2B5EF4-FFF2-40B4-BE49-F238E27FC236}">
                  <a16:creationId xmlns:a16="http://schemas.microsoft.com/office/drawing/2014/main" id="{C4A39038-6945-8145-8985-D31B17499FA6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</p:grpSpPr>
          <p:sp>
            <p:nvSpPr>
              <p:cNvPr id="534" name="Oval 533">
                <a:extLst>
                  <a:ext uri="{FF2B5EF4-FFF2-40B4-BE49-F238E27FC236}">
                    <a16:creationId xmlns:a16="http://schemas.microsoft.com/office/drawing/2014/main" id="{565D58AD-0C6E-1349-9C29-C7752E9FC14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5" name="Oval 534">
                <a:extLst>
                  <a:ext uri="{FF2B5EF4-FFF2-40B4-BE49-F238E27FC236}">
                    <a16:creationId xmlns:a16="http://schemas.microsoft.com/office/drawing/2014/main" id="{D361B7FB-1D5D-E74D-B906-75628263B58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6" name="Oval 535">
                <a:extLst>
                  <a:ext uri="{FF2B5EF4-FFF2-40B4-BE49-F238E27FC236}">
                    <a16:creationId xmlns:a16="http://schemas.microsoft.com/office/drawing/2014/main" id="{67EBEC9C-795B-F843-A89D-5F2404D4031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7" name="Oval 536">
                <a:extLst>
                  <a:ext uri="{FF2B5EF4-FFF2-40B4-BE49-F238E27FC236}">
                    <a16:creationId xmlns:a16="http://schemas.microsoft.com/office/drawing/2014/main" id="{F1095FB5-65FA-8A4E-9E41-03ECDC38DE1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8" name="Oval 537">
                <a:extLst>
                  <a:ext uri="{FF2B5EF4-FFF2-40B4-BE49-F238E27FC236}">
                    <a16:creationId xmlns:a16="http://schemas.microsoft.com/office/drawing/2014/main" id="{56CF27A0-B052-9E4F-A273-A21E199B16B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14" name="Group 613">
            <a:extLst>
              <a:ext uri="{FF2B5EF4-FFF2-40B4-BE49-F238E27FC236}">
                <a16:creationId xmlns:a16="http://schemas.microsoft.com/office/drawing/2014/main" id="{7537D7E5-FA24-104E-8AF8-648EF1AA5754}"/>
              </a:ext>
            </a:extLst>
          </p:cNvPr>
          <p:cNvGrpSpPr/>
          <p:nvPr/>
        </p:nvGrpSpPr>
        <p:grpSpPr>
          <a:xfrm>
            <a:off x="4159913" y="3738018"/>
            <a:ext cx="978752" cy="1035661"/>
            <a:chOff x="10258283" y="5115572"/>
            <a:chExt cx="978752" cy="1035661"/>
          </a:xfrm>
        </p:grpSpPr>
        <p:grpSp>
          <p:nvGrpSpPr>
            <p:cNvPr id="615" name="Group 614">
              <a:extLst>
                <a:ext uri="{FF2B5EF4-FFF2-40B4-BE49-F238E27FC236}">
                  <a16:creationId xmlns:a16="http://schemas.microsoft.com/office/drawing/2014/main" id="{7FB47AE4-8A89-694F-AAF5-8E9052C8F9CE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</p:grpSpPr>
          <p:sp>
            <p:nvSpPr>
              <p:cNvPr id="706" name="Oval 705">
                <a:extLst>
                  <a:ext uri="{FF2B5EF4-FFF2-40B4-BE49-F238E27FC236}">
                    <a16:creationId xmlns:a16="http://schemas.microsoft.com/office/drawing/2014/main" id="{23396FF3-3F06-A34A-9E78-F5D5DC3827F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7" name="Oval 706">
                <a:extLst>
                  <a:ext uri="{FF2B5EF4-FFF2-40B4-BE49-F238E27FC236}">
                    <a16:creationId xmlns:a16="http://schemas.microsoft.com/office/drawing/2014/main" id="{69A62ECE-B017-7C4A-A8CA-6BE1998B33E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8" name="Oval 707">
                <a:extLst>
                  <a:ext uri="{FF2B5EF4-FFF2-40B4-BE49-F238E27FC236}">
                    <a16:creationId xmlns:a16="http://schemas.microsoft.com/office/drawing/2014/main" id="{0B0481EC-5C9D-8241-99F4-BEDFED127A9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9" name="Oval 708">
                <a:extLst>
                  <a:ext uri="{FF2B5EF4-FFF2-40B4-BE49-F238E27FC236}">
                    <a16:creationId xmlns:a16="http://schemas.microsoft.com/office/drawing/2014/main" id="{FC752D56-C6FD-3948-A60E-0F56B8DB1A4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0" name="Oval 709">
                <a:extLst>
                  <a:ext uri="{FF2B5EF4-FFF2-40B4-BE49-F238E27FC236}">
                    <a16:creationId xmlns:a16="http://schemas.microsoft.com/office/drawing/2014/main" id="{1372D9CB-C2D5-6A4C-9E5A-E571B62259D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6" name="Group 615">
              <a:extLst>
                <a:ext uri="{FF2B5EF4-FFF2-40B4-BE49-F238E27FC236}">
                  <a16:creationId xmlns:a16="http://schemas.microsoft.com/office/drawing/2014/main" id="{003C5138-3695-BC44-996F-5679C8077FDB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</p:grpSpPr>
          <p:sp>
            <p:nvSpPr>
              <p:cNvPr id="701" name="Oval 700">
                <a:extLst>
                  <a:ext uri="{FF2B5EF4-FFF2-40B4-BE49-F238E27FC236}">
                    <a16:creationId xmlns:a16="http://schemas.microsoft.com/office/drawing/2014/main" id="{18419A07-C476-5548-8DB0-9AECC9B96F7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2" name="Oval 701">
                <a:extLst>
                  <a:ext uri="{FF2B5EF4-FFF2-40B4-BE49-F238E27FC236}">
                    <a16:creationId xmlns:a16="http://schemas.microsoft.com/office/drawing/2014/main" id="{81E048A7-CF64-6848-AAAE-C1E1BC0CB85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3" name="Oval 702">
                <a:extLst>
                  <a:ext uri="{FF2B5EF4-FFF2-40B4-BE49-F238E27FC236}">
                    <a16:creationId xmlns:a16="http://schemas.microsoft.com/office/drawing/2014/main" id="{A2C4915C-9711-3244-8FBF-9C4B561D752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4" name="Oval 703">
                <a:extLst>
                  <a:ext uri="{FF2B5EF4-FFF2-40B4-BE49-F238E27FC236}">
                    <a16:creationId xmlns:a16="http://schemas.microsoft.com/office/drawing/2014/main" id="{2D428CE1-DCEC-3B40-9DF9-10432EB0B74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5" name="Oval 704">
                <a:extLst>
                  <a:ext uri="{FF2B5EF4-FFF2-40B4-BE49-F238E27FC236}">
                    <a16:creationId xmlns:a16="http://schemas.microsoft.com/office/drawing/2014/main" id="{BB21779A-9BFC-7541-A26D-43DA108255F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7" name="Group 616">
              <a:extLst>
                <a:ext uri="{FF2B5EF4-FFF2-40B4-BE49-F238E27FC236}">
                  <a16:creationId xmlns:a16="http://schemas.microsoft.com/office/drawing/2014/main" id="{045B0EC0-B79A-2840-86B9-389C6B8A2D26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</p:grpSpPr>
          <p:sp>
            <p:nvSpPr>
              <p:cNvPr id="696" name="Oval 695">
                <a:extLst>
                  <a:ext uri="{FF2B5EF4-FFF2-40B4-BE49-F238E27FC236}">
                    <a16:creationId xmlns:a16="http://schemas.microsoft.com/office/drawing/2014/main" id="{BFCC6DDD-7E0C-1E43-9A83-2EC18A0C643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7" name="Oval 696">
                <a:extLst>
                  <a:ext uri="{FF2B5EF4-FFF2-40B4-BE49-F238E27FC236}">
                    <a16:creationId xmlns:a16="http://schemas.microsoft.com/office/drawing/2014/main" id="{0F6F406F-4B96-8848-A2AF-92D3BBE475D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8" name="Oval 697">
                <a:extLst>
                  <a:ext uri="{FF2B5EF4-FFF2-40B4-BE49-F238E27FC236}">
                    <a16:creationId xmlns:a16="http://schemas.microsoft.com/office/drawing/2014/main" id="{8BBFB316-2A6A-024E-BF48-3A378C9C554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9" name="Oval 698">
                <a:extLst>
                  <a:ext uri="{FF2B5EF4-FFF2-40B4-BE49-F238E27FC236}">
                    <a16:creationId xmlns:a16="http://schemas.microsoft.com/office/drawing/2014/main" id="{961BFC55-2D52-EC4E-B99A-BD1F72508FE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0" name="Oval 699">
                <a:extLst>
                  <a:ext uri="{FF2B5EF4-FFF2-40B4-BE49-F238E27FC236}">
                    <a16:creationId xmlns:a16="http://schemas.microsoft.com/office/drawing/2014/main" id="{1A9E699C-884C-B746-B72A-F9CE68015FC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8" name="Group 617">
              <a:extLst>
                <a:ext uri="{FF2B5EF4-FFF2-40B4-BE49-F238E27FC236}">
                  <a16:creationId xmlns:a16="http://schemas.microsoft.com/office/drawing/2014/main" id="{BB4977C5-A23E-B646-99FE-C094F86F44E4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</p:grpSpPr>
          <p:sp>
            <p:nvSpPr>
              <p:cNvPr id="691" name="Oval 690">
                <a:extLst>
                  <a:ext uri="{FF2B5EF4-FFF2-40B4-BE49-F238E27FC236}">
                    <a16:creationId xmlns:a16="http://schemas.microsoft.com/office/drawing/2014/main" id="{BF40C18B-4BEE-6049-9606-D3D308661E0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2" name="Oval 691">
                <a:extLst>
                  <a:ext uri="{FF2B5EF4-FFF2-40B4-BE49-F238E27FC236}">
                    <a16:creationId xmlns:a16="http://schemas.microsoft.com/office/drawing/2014/main" id="{7896E99B-F044-8148-878A-95896B54919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3" name="Oval 692">
                <a:extLst>
                  <a:ext uri="{FF2B5EF4-FFF2-40B4-BE49-F238E27FC236}">
                    <a16:creationId xmlns:a16="http://schemas.microsoft.com/office/drawing/2014/main" id="{7FC3D482-473B-F143-9FD1-3E2DE3C36C4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4" name="Oval 693">
                <a:extLst>
                  <a:ext uri="{FF2B5EF4-FFF2-40B4-BE49-F238E27FC236}">
                    <a16:creationId xmlns:a16="http://schemas.microsoft.com/office/drawing/2014/main" id="{BC3F9185-6CF1-684A-957B-094FCA583F7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5" name="Oval 694">
                <a:extLst>
                  <a:ext uri="{FF2B5EF4-FFF2-40B4-BE49-F238E27FC236}">
                    <a16:creationId xmlns:a16="http://schemas.microsoft.com/office/drawing/2014/main" id="{D0264D26-980A-BD44-A507-65DA1920B13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9" name="Group 618">
              <a:extLst>
                <a:ext uri="{FF2B5EF4-FFF2-40B4-BE49-F238E27FC236}">
                  <a16:creationId xmlns:a16="http://schemas.microsoft.com/office/drawing/2014/main" id="{51A06EEB-47FE-EA44-B549-BB03E16F6EE1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</p:grpSpPr>
          <p:sp>
            <p:nvSpPr>
              <p:cNvPr id="686" name="Oval 685">
                <a:extLst>
                  <a:ext uri="{FF2B5EF4-FFF2-40B4-BE49-F238E27FC236}">
                    <a16:creationId xmlns:a16="http://schemas.microsoft.com/office/drawing/2014/main" id="{0A2CD122-CA79-5045-BF76-FCDE83160D4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7" name="Oval 686">
                <a:extLst>
                  <a:ext uri="{FF2B5EF4-FFF2-40B4-BE49-F238E27FC236}">
                    <a16:creationId xmlns:a16="http://schemas.microsoft.com/office/drawing/2014/main" id="{E1D1F626-C4BA-B74D-990A-86FA0CF50D3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8" name="Oval 687">
                <a:extLst>
                  <a:ext uri="{FF2B5EF4-FFF2-40B4-BE49-F238E27FC236}">
                    <a16:creationId xmlns:a16="http://schemas.microsoft.com/office/drawing/2014/main" id="{93EF34A3-9CCF-E94A-8122-FFA0793D2B4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9" name="Oval 688">
                <a:extLst>
                  <a:ext uri="{FF2B5EF4-FFF2-40B4-BE49-F238E27FC236}">
                    <a16:creationId xmlns:a16="http://schemas.microsoft.com/office/drawing/2014/main" id="{0A1260CC-9943-CA40-8DF1-B841E89F3A1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0" name="Oval 689">
                <a:extLst>
                  <a:ext uri="{FF2B5EF4-FFF2-40B4-BE49-F238E27FC236}">
                    <a16:creationId xmlns:a16="http://schemas.microsoft.com/office/drawing/2014/main" id="{85657D9B-000E-8A40-A669-D63FFD31580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0" name="Group 619">
              <a:extLst>
                <a:ext uri="{FF2B5EF4-FFF2-40B4-BE49-F238E27FC236}">
                  <a16:creationId xmlns:a16="http://schemas.microsoft.com/office/drawing/2014/main" id="{3FFFDABC-920B-0D47-8E74-8B4EE4AE9249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</p:grpSpPr>
          <p:sp>
            <p:nvSpPr>
              <p:cNvPr id="681" name="Oval 680">
                <a:extLst>
                  <a:ext uri="{FF2B5EF4-FFF2-40B4-BE49-F238E27FC236}">
                    <a16:creationId xmlns:a16="http://schemas.microsoft.com/office/drawing/2014/main" id="{E1A39543-CC46-2E4C-85BC-B294A19F671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2" name="Oval 681">
                <a:extLst>
                  <a:ext uri="{FF2B5EF4-FFF2-40B4-BE49-F238E27FC236}">
                    <a16:creationId xmlns:a16="http://schemas.microsoft.com/office/drawing/2014/main" id="{0EB8AFC3-53D5-9646-BBD8-C63BB733ABB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3" name="Oval 682">
                <a:extLst>
                  <a:ext uri="{FF2B5EF4-FFF2-40B4-BE49-F238E27FC236}">
                    <a16:creationId xmlns:a16="http://schemas.microsoft.com/office/drawing/2014/main" id="{FEC34363-BB4A-C747-8026-9A1E123EE96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4" name="Oval 683">
                <a:extLst>
                  <a:ext uri="{FF2B5EF4-FFF2-40B4-BE49-F238E27FC236}">
                    <a16:creationId xmlns:a16="http://schemas.microsoft.com/office/drawing/2014/main" id="{9FFBD115-28BA-4743-A287-106953FB826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5" name="Oval 684">
                <a:extLst>
                  <a:ext uri="{FF2B5EF4-FFF2-40B4-BE49-F238E27FC236}">
                    <a16:creationId xmlns:a16="http://schemas.microsoft.com/office/drawing/2014/main" id="{7C2CE7CB-B324-6648-9A5D-2C1FD018360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1" name="Group 620">
              <a:extLst>
                <a:ext uri="{FF2B5EF4-FFF2-40B4-BE49-F238E27FC236}">
                  <a16:creationId xmlns:a16="http://schemas.microsoft.com/office/drawing/2014/main" id="{C0FF1D35-A981-3B41-9A9F-71848BBE2DD2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</p:grpSpPr>
          <p:sp>
            <p:nvSpPr>
              <p:cNvPr id="676" name="Oval 675">
                <a:extLst>
                  <a:ext uri="{FF2B5EF4-FFF2-40B4-BE49-F238E27FC236}">
                    <a16:creationId xmlns:a16="http://schemas.microsoft.com/office/drawing/2014/main" id="{B4C2A89D-088F-804B-9826-0724CBECF00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7" name="Oval 676">
                <a:extLst>
                  <a:ext uri="{FF2B5EF4-FFF2-40B4-BE49-F238E27FC236}">
                    <a16:creationId xmlns:a16="http://schemas.microsoft.com/office/drawing/2014/main" id="{9D9BF98B-C9D6-C440-908E-011C4642EFB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8" name="Oval 677">
                <a:extLst>
                  <a:ext uri="{FF2B5EF4-FFF2-40B4-BE49-F238E27FC236}">
                    <a16:creationId xmlns:a16="http://schemas.microsoft.com/office/drawing/2014/main" id="{A86FD0D4-6D42-B946-8C22-E22CEBF2355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9" name="Oval 678">
                <a:extLst>
                  <a:ext uri="{FF2B5EF4-FFF2-40B4-BE49-F238E27FC236}">
                    <a16:creationId xmlns:a16="http://schemas.microsoft.com/office/drawing/2014/main" id="{C62FFAB8-9410-304D-849E-5030A654F3A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0" name="Oval 679">
                <a:extLst>
                  <a:ext uri="{FF2B5EF4-FFF2-40B4-BE49-F238E27FC236}">
                    <a16:creationId xmlns:a16="http://schemas.microsoft.com/office/drawing/2014/main" id="{0921D5A9-9990-E646-8B7E-6A1DFDF1A80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2" name="Group 621">
              <a:extLst>
                <a:ext uri="{FF2B5EF4-FFF2-40B4-BE49-F238E27FC236}">
                  <a16:creationId xmlns:a16="http://schemas.microsoft.com/office/drawing/2014/main" id="{DF4E35C7-6205-6742-87D2-E21F406BDB62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</p:grpSpPr>
          <p:sp>
            <p:nvSpPr>
              <p:cNvPr id="671" name="Oval 670">
                <a:extLst>
                  <a:ext uri="{FF2B5EF4-FFF2-40B4-BE49-F238E27FC236}">
                    <a16:creationId xmlns:a16="http://schemas.microsoft.com/office/drawing/2014/main" id="{28CBACC1-9E50-DE4C-A588-9BC913D13E0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2" name="Oval 671">
                <a:extLst>
                  <a:ext uri="{FF2B5EF4-FFF2-40B4-BE49-F238E27FC236}">
                    <a16:creationId xmlns:a16="http://schemas.microsoft.com/office/drawing/2014/main" id="{CB7CCDD8-56F2-DD4B-85F3-BD5A6D38581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3" name="Oval 672">
                <a:extLst>
                  <a:ext uri="{FF2B5EF4-FFF2-40B4-BE49-F238E27FC236}">
                    <a16:creationId xmlns:a16="http://schemas.microsoft.com/office/drawing/2014/main" id="{A4599C03-E1AC-3648-852D-606EC3DB729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4" name="Oval 673">
                <a:extLst>
                  <a:ext uri="{FF2B5EF4-FFF2-40B4-BE49-F238E27FC236}">
                    <a16:creationId xmlns:a16="http://schemas.microsoft.com/office/drawing/2014/main" id="{BEDEC9D7-9D9B-0047-A0B6-E02A97C8264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5" name="Oval 674">
                <a:extLst>
                  <a:ext uri="{FF2B5EF4-FFF2-40B4-BE49-F238E27FC236}">
                    <a16:creationId xmlns:a16="http://schemas.microsoft.com/office/drawing/2014/main" id="{68481C2B-BDF1-A64D-A4FE-B4183071BCA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3" name="Group 622">
              <a:extLst>
                <a:ext uri="{FF2B5EF4-FFF2-40B4-BE49-F238E27FC236}">
                  <a16:creationId xmlns:a16="http://schemas.microsoft.com/office/drawing/2014/main" id="{608AF894-4103-AD41-A3D5-BB457E8F69BE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</p:grpSpPr>
          <p:sp>
            <p:nvSpPr>
              <p:cNvPr id="666" name="Oval 665">
                <a:extLst>
                  <a:ext uri="{FF2B5EF4-FFF2-40B4-BE49-F238E27FC236}">
                    <a16:creationId xmlns:a16="http://schemas.microsoft.com/office/drawing/2014/main" id="{A2F75EB5-0CD0-124A-9F86-32A6CC95E5B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7" name="Oval 666">
                <a:extLst>
                  <a:ext uri="{FF2B5EF4-FFF2-40B4-BE49-F238E27FC236}">
                    <a16:creationId xmlns:a16="http://schemas.microsoft.com/office/drawing/2014/main" id="{30FBEC67-B5AD-564A-9DDE-0BDCFF022BA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8" name="Oval 667">
                <a:extLst>
                  <a:ext uri="{FF2B5EF4-FFF2-40B4-BE49-F238E27FC236}">
                    <a16:creationId xmlns:a16="http://schemas.microsoft.com/office/drawing/2014/main" id="{8CB8AA25-FEF6-5245-9DC5-C304577E7D4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9" name="Oval 668">
                <a:extLst>
                  <a:ext uri="{FF2B5EF4-FFF2-40B4-BE49-F238E27FC236}">
                    <a16:creationId xmlns:a16="http://schemas.microsoft.com/office/drawing/2014/main" id="{810D1451-4588-E04E-A86B-094971C31FD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0" name="Oval 669">
                <a:extLst>
                  <a:ext uri="{FF2B5EF4-FFF2-40B4-BE49-F238E27FC236}">
                    <a16:creationId xmlns:a16="http://schemas.microsoft.com/office/drawing/2014/main" id="{2DD3FDBA-ACD4-694A-83DD-DF38C309CDA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id="{87A1F1BD-F169-DE4F-9143-F99A8B59AB09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</p:grpSpPr>
          <p:sp>
            <p:nvSpPr>
              <p:cNvPr id="661" name="Oval 660">
                <a:extLst>
                  <a:ext uri="{FF2B5EF4-FFF2-40B4-BE49-F238E27FC236}">
                    <a16:creationId xmlns:a16="http://schemas.microsoft.com/office/drawing/2014/main" id="{1EDBD964-ED62-6746-B2D1-32AC514CE03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2" name="Oval 661">
                <a:extLst>
                  <a:ext uri="{FF2B5EF4-FFF2-40B4-BE49-F238E27FC236}">
                    <a16:creationId xmlns:a16="http://schemas.microsoft.com/office/drawing/2014/main" id="{742A98E4-B74E-2448-A656-37849E904C0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3" name="Oval 662">
                <a:extLst>
                  <a:ext uri="{FF2B5EF4-FFF2-40B4-BE49-F238E27FC236}">
                    <a16:creationId xmlns:a16="http://schemas.microsoft.com/office/drawing/2014/main" id="{40D04497-E9DF-FB48-9BE3-E5B38264E45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4" name="Oval 663">
                <a:extLst>
                  <a:ext uri="{FF2B5EF4-FFF2-40B4-BE49-F238E27FC236}">
                    <a16:creationId xmlns:a16="http://schemas.microsoft.com/office/drawing/2014/main" id="{B9C29CBA-A1BD-0A44-87D7-A5592EA4446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5" name="Oval 664">
                <a:extLst>
                  <a:ext uri="{FF2B5EF4-FFF2-40B4-BE49-F238E27FC236}">
                    <a16:creationId xmlns:a16="http://schemas.microsoft.com/office/drawing/2014/main" id="{1B8A70D2-06C0-9741-9FA9-5ABF4BBAAE4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5" name="Group 624">
              <a:extLst>
                <a:ext uri="{FF2B5EF4-FFF2-40B4-BE49-F238E27FC236}">
                  <a16:creationId xmlns:a16="http://schemas.microsoft.com/office/drawing/2014/main" id="{BBC1EB98-57ED-F641-893F-FCD666DA0952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</p:grpSpPr>
          <p:sp>
            <p:nvSpPr>
              <p:cNvPr id="656" name="Oval 655">
                <a:extLst>
                  <a:ext uri="{FF2B5EF4-FFF2-40B4-BE49-F238E27FC236}">
                    <a16:creationId xmlns:a16="http://schemas.microsoft.com/office/drawing/2014/main" id="{E6F8819A-189C-1A42-BFA6-95D67C8DD02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7" name="Oval 656">
                <a:extLst>
                  <a:ext uri="{FF2B5EF4-FFF2-40B4-BE49-F238E27FC236}">
                    <a16:creationId xmlns:a16="http://schemas.microsoft.com/office/drawing/2014/main" id="{BF0BAE73-EE5E-A24B-AA5B-155CBE0CB30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8" name="Oval 657">
                <a:extLst>
                  <a:ext uri="{FF2B5EF4-FFF2-40B4-BE49-F238E27FC236}">
                    <a16:creationId xmlns:a16="http://schemas.microsoft.com/office/drawing/2014/main" id="{D2A7BBCB-D22F-204F-87DF-3271D8B38B7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9" name="Oval 658">
                <a:extLst>
                  <a:ext uri="{FF2B5EF4-FFF2-40B4-BE49-F238E27FC236}">
                    <a16:creationId xmlns:a16="http://schemas.microsoft.com/office/drawing/2014/main" id="{27F86836-3B07-4940-BE77-39CADAF0E46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0" name="Oval 659">
                <a:extLst>
                  <a:ext uri="{FF2B5EF4-FFF2-40B4-BE49-F238E27FC236}">
                    <a16:creationId xmlns:a16="http://schemas.microsoft.com/office/drawing/2014/main" id="{10FDD9F8-FB41-664F-A599-B17A1421EDB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1193080E-293F-7049-9BED-A407F3F6C26A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</p:grpSpPr>
          <p:sp>
            <p:nvSpPr>
              <p:cNvPr id="651" name="Oval 650">
                <a:extLst>
                  <a:ext uri="{FF2B5EF4-FFF2-40B4-BE49-F238E27FC236}">
                    <a16:creationId xmlns:a16="http://schemas.microsoft.com/office/drawing/2014/main" id="{182D3CC4-7677-424A-9379-B8B8CD4EA6AC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2" name="Oval 651">
                <a:extLst>
                  <a:ext uri="{FF2B5EF4-FFF2-40B4-BE49-F238E27FC236}">
                    <a16:creationId xmlns:a16="http://schemas.microsoft.com/office/drawing/2014/main" id="{86626C73-AECA-EB4B-A018-8BBABE956D7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0588A537-BE0C-E646-9A5F-19790AE00C2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86EC7482-EF06-A648-B665-88DD6B69CB2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0318FC7E-D952-404B-AB57-B1DF0E3F5B8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7" name="Group 626">
              <a:extLst>
                <a:ext uri="{FF2B5EF4-FFF2-40B4-BE49-F238E27FC236}">
                  <a16:creationId xmlns:a16="http://schemas.microsoft.com/office/drawing/2014/main" id="{4ED301D3-3C40-E349-8E48-28D014EC54E7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</p:grpSpPr>
          <p:sp>
            <p:nvSpPr>
              <p:cNvPr id="646" name="Oval 645">
                <a:extLst>
                  <a:ext uri="{FF2B5EF4-FFF2-40B4-BE49-F238E27FC236}">
                    <a16:creationId xmlns:a16="http://schemas.microsoft.com/office/drawing/2014/main" id="{CAE3468A-A28C-6D47-960B-BBA3E4B3FFFC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2330D966-309F-4E47-BC6B-ED34B4E342E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0A2C3475-8AF2-0242-A112-1342002135C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70DAE198-A10F-9047-AFAA-C1E7CE95DA6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0" name="Oval 649">
                <a:extLst>
                  <a:ext uri="{FF2B5EF4-FFF2-40B4-BE49-F238E27FC236}">
                    <a16:creationId xmlns:a16="http://schemas.microsoft.com/office/drawing/2014/main" id="{865A6E2F-F161-8D4A-AAB8-A3D2B1771AC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8" name="Group 627">
              <a:extLst>
                <a:ext uri="{FF2B5EF4-FFF2-40B4-BE49-F238E27FC236}">
                  <a16:creationId xmlns:a16="http://schemas.microsoft.com/office/drawing/2014/main" id="{C02FAAA2-157C-9F49-9F51-DF6B168F6B43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</p:grpSpPr>
          <p:sp>
            <p:nvSpPr>
              <p:cNvPr id="641" name="Oval 640">
                <a:extLst>
                  <a:ext uri="{FF2B5EF4-FFF2-40B4-BE49-F238E27FC236}">
                    <a16:creationId xmlns:a16="http://schemas.microsoft.com/office/drawing/2014/main" id="{AB57A530-9F4E-E24D-9DB1-96FD889C956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B17BA3B5-0B7B-EF4A-9A4D-41C5191F412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3" name="Oval 642">
                <a:extLst>
                  <a:ext uri="{FF2B5EF4-FFF2-40B4-BE49-F238E27FC236}">
                    <a16:creationId xmlns:a16="http://schemas.microsoft.com/office/drawing/2014/main" id="{B1E7FCF4-80D4-024F-8E4E-7012268823B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4" name="Oval 643">
                <a:extLst>
                  <a:ext uri="{FF2B5EF4-FFF2-40B4-BE49-F238E27FC236}">
                    <a16:creationId xmlns:a16="http://schemas.microsoft.com/office/drawing/2014/main" id="{C9C9A701-C4BB-D048-8ABC-A2A3659AF3C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5" name="Oval 644">
                <a:extLst>
                  <a:ext uri="{FF2B5EF4-FFF2-40B4-BE49-F238E27FC236}">
                    <a16:creationId xmlns:a16="http://schemas.microsoft.com/office/drawing/2014/main" id="{4D8E0229-1E3E-B046-9A0F-2DC0EBEF8F2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9" name="Group 628">
              <a:extLst>
                <a:ext uri="{FF2B5EF4-FFF2-40B4-BE49-F238E27FC236}">
                  <a16:creationId xmlns:a16="http://schemas.microsoft.com/office/drawing/2014/main" id="{CC751146-B7C3-8041-9A9A-6F5EE321DC0C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</p:grpSpPr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2E7422BE-DACC-2543-8403-762564A110E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7" name="Oval 636">
                <a:extLst>
                  <a:ext uri="{FF2B5EF4-FFF2-40B4-BE49-F238E27FC236}">
                    <a16:creationId xmlns:a16="http://schemas.microsoft.com/office/drawing/2014/main" id="{96343BCC-DC83-3E42-A68C-6A7C09D145D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8" name="Oval 637">
                <a:extLst>
                  <a:ext uri="{FF2B5EF4-FFF2-40B4-BE49-F238E27FC236}">
                    <a16:creationId xmlns:a16="http://schemas.microsoft.com/office/drawing/2014/main" id="{493D31AA-8152-1441-B03E-C092851F967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9" name="Oval 638">
                <a:extLst>
                  <a:ext uri="{FF2B5EF4-FFF2-40B4-BE49-F238E27FC236}">
                    <a16:creationId xmlns:a16="http://schemas.microsoft.com/office/drawing/2014/main" id="{966B26C7-F5D3-7648-B8C4-CE0AFAD9F04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0" name="Oval 639">
                <a:extLst>
                  <a:ext uri="{FF2B5EF4-FFF2-40B4-BE49-F238E27FC236}">
                    <a16:creationId xmlns:a16="http://schemas.microsoft.com/office/drawing/2014/main" id="{DA3C0130-AA1C-6048-ADB0-69CD5B06D73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0" name="Group 629">
              <a:extLst>
                <a:ext uri="{FF2B5EF4-FFF2-40B4-BE49-F238E27FC236}">
                  <a16:creationId xmlns:a16="http://schemas.microsoft.com/office/drawing/2014/main" id="{27D137E8-8925-C34E-B87A-1B824C584BA2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</p:grpSpPr>
          <p:sp>
            <p:nvSpPr>
              <p:cNvPr id="631" name="Oval 630">
                <a:extLst>
                  <a:ext uri="{FF2B5EF4-FFF2-40B4-BE49-F238E27FC236}">
                    <a16:creationId xmlns:a16="http://schemas.microsoft.com/office/drawing/2014/main" id="{D4225738-F5C4-6D49-A140-FD5A81E1232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2" name="Oval 631">
                <a:extLst>
                  <a:ext uri="{FF2B5EF4-FFF2-40B4-BE49-F238E27FC236}">
                    <a16:creationId xmlns:a16="http://schemas.microsoft.com/office/drawing/2014/main" id="{7EA51910-AD31-FE45-A0C5-3658AED56D5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3" name="Oval 632">
                <a:extLst>
                  <a:ext uri="{FF2B5EF4-FFF2-40B4-BE49-F238E27FC236}">
                    <a16:creationId xmlns:a16="http://schemas.microsoft.com/office/drawing/2014/main" id="{5C8A846C-1EA9-284F-956E-A55BBB385EC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4" name="Oval 633">
                <a:extLst>
                  <a:ext uri="{FF2B5EF4-FFF2-40B4-BE49-F238E27FC236}">
                    <a16:creationId xmlns:a16="http://schemas.microsoft.com/office/drawing/2014/main" id="{0DF7D4A6-975B-844D-8561-B762BBE9479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C45237EC-0B8D-3040-AAC5-05319D317FC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11" name="Group 710">
            <a:extLst>
              <a:ext uri="{FF2B5EF4-FFF2-40B4-BE49-F238E27FC236}">
                <a16:creationId xmlns:a16="http://schemas.microsoft.com/office/drawing/2014/main" id="{4C8EC481-4918-4948-A6A1-77208248A533}"/>
              </a:ext>
            </a:extLst>
          </p:cNvPr>
          <p:cNvGrpSpPr/>
          <p:nvPr/>
        </p:nvGrpSpPr>
        <p:grpSpPr>
          <a:xfrm>
            <a:off x="6006015" y="2193962"/>
            <a:ext cx="978752" cy="1035661"/>
            <a:chOff x="10258283" y="5115572"/>
            <a:chExt cx="978752" cy="1035661"/>
          </a:xfrm>
          <a:solidFill>
            <a:schemeClr val="bg1"/>
          </a:solidFill>
        </p:grpSpPr>
        <p:grpSp>
          <p:nvGrpSpPr>
            <p:cNvPr id="712" name="Group 711">
              <a:extLst>
                <a:ext uri="{FF2B5EF4-FFF2-40B4-BE49-F238E27FC236}">
                  <a16:creationId xmlns:a16="http://schemas.microsoft.com/office/drawing/2014/main" id="{E4780FBB-7695-0341-B180-2006683A4800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03" name="Oval 802">
                <a:extLst>
                  <a:ext uri="{FF2B5EF4-FFF2-40B4-BE49-F238E27FC236}">
                    <a16:creationId xmlns:a16="http://schemas.microsoft.com/office/drawing/2014/main" id="{FF49BB57-81F5-CB4D-BAC5-E9193088EFB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4" name="Oval 803">
                <a:extLst>
                  <a:ext uri="{FF2B5EF4-FFF2-40B4-BE49-F238E27FC236}">
                    <a16:creationId xmlns:a16="http://schemas.microsoft.com/office/drawing/2014/main" id="{EB6D17CB-EC59-CC44-8F73-A58C57933F1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5" name="Oval 804">
                <a:extLst>
                  <a:ext uri="{FF2B5EF4-FFF2-40B4-BE49-F238E27FC236}">
                    <a16:creationId xmlns:a16="http://schemas.microsoft.com/office/drawing/2014/main" id="{056C5D6B-B03D-B241-B672-5163EF69206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6" name="Oval 805">
                <a:extLst>
                  <a:ext uri="{FF2B5EF4-FFF2-40B4-BE49-F238E27FC236}">
                    <a16:creationId xmlns:a16="http://schemas.microsoft.com/office/drawing/2014/main" id="{2DC16924-66FA-0946-9ECD-DEE29EBE700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7" name="Oval 806">
                <a:extLst>
                  <a:ext uri="{FF2B5EF4-FFF2-40B4-BE49-F238E27FC236}">
                    <a16:creationId xmlns:a16="http://schemas.microsoft.com/office/drawing/2014/main" id="{43EA6548-68B7-0B49-BD25-E67065585C3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3" name="Group 712">
              <a:extLst>
                <a:ext uri="{FF2B5EF4-FFF2-40B4-BE49-F238E27FC236}">
                  <a16:creationId xmlns:a16="http://schemas.microsoft.com/office/drawing/2014/main" id="{71D35675-5E92-5A48-82B0-4641B2A5B5D1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98" name="Oval 797">
                <a:extLst>
                  <a:ext uri="{FF2B5EF4-FFF2-40B4-BE49-F238E27FC236}">
                    <a16:creationId xmlns:a16="http://schemas.microsoft.com/office/drawing/2014/main" id="{966E56ED-E93E-7D4D-BB81-14A06423D1B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9" name="Oval 798">
                <a:extLst>
                  <a:ext uri="{FF2B5EF4-FFF2-40B4-BE49-F238E27FC236}">
                    <a16:creationId xmlns:a16="http://schemas.microsoft.com/office/drawing/2014/main" id="{A446199D-1127-404D-8082-2C5F71CF734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0" name="Oval 799">
                <a:extLst>
                  <a:ext uri="{FF2B5EF4-FFF2-40B4-BE49-F238E27FC236}">
                    <a16:creationId xmlns:a16="http://schemas.microsoft.com/office/drawing/2014/main" id="{5DB9D323-6576-A048-8A39-3FA8A1CB148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1" name="Oval 800">
                <a:extLst>
                  <a:ext uri="{FF2B5EF4-FFF2-40B4-BE49-F238E27FC236}">
                    <a16:creationId xmlns:a16="http://schemas.microsoft.com/office/drawing/2014/main" id="{698FC6B3-FCB6-FD40-ABE5-26908CD2EBD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2" name="Oval 801">
                <a:extLst>
                  <a:ext uri="{FF2B5EF4-FFF2-40B4-BE49-F238E27FC236}">
                    <a16:creationId xmlns:a16="http://schemas.microsoft.com/office/drawing/2014/main" id="{6DFD5642-C7CF-454D-ABD4-D937F16AF36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4" name="Group 713">
              <a:extLst>
                <a:ext uri="{FF2B5EF4-FFF2-40B4-BE49-F238E27FC236}">
                  <a16:creationId xmlns:a16="http://schemas.microsoft.com/office/drawing/2014/main" id="{154D9D08-9334-6645-BE60-E0941CDC9365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93" name="Oval 792">
                <a:extLst>
                  <a:ext uri="{FF2B5EF4-FFF2-40B4-BE49-F238E27FC236}">
                    <a16:creationId xmlns:a16="http://schemas.microsoft.com/office/drawing/2014/main" id="{6CAB8E15-F9EB-D34A-A45B-F7D7DCD8F37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4" name="Oval 793">
                <a:extLst>
                  <a:ext uri="{FF2B5EF4-FFF2-40B4-BE49-F238E27FC236}">
                    <a16:creationId xmlns:a16="http://schemas.microsoft.com/office/drawing/2014/main" id="{76E50EBC-C12B-164D-8311-232C5A60D45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5" name="Oval 794">
                <a:extLst>
                  <a:ext uri="{FF2B5EF4-FFF2-40B4-BE49-F238E27FC236}">
                    <a16:creationId xmlns:a16="http://schemas.microsoft.com/office/drawing/2014/main" id="{B73F21D7-8E0D-734B-B500-6EF8F7481D8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6" name="Oval 795">
                <a:extLst>
                  <a:ext uri="{FF2B5EF4-FFF2-40B4-BE49-F238E27FC236}">
                    <a16:creationId xmlns:a16="http://schemas.microsoft.com/office/drawing/2014/main" id="{C61EDA18-3075-0940-B470-295E4A68ECE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7" name="Oval 796">
                <a:extLst>
                  <a:ext uri="{FF2B5EF4-FFF2-40B4-BE49-F238E27FC236}">
                    <a16:creationId xmlns:a16="http://schemas.microsoft.com/office/drawing/2014/main" id="{7D747E27-1724-1049-8D4D-CA82271ECB5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5" name="Group 714">
              <a:extLst>
                <a:ext uri="{FF2B5EF4-FFF2-40B4-BE49-F238E27FC236}">
                  <a16:creationId xmlns:a16="http://schemas.microsoft.com/office/drawing/2014/main" id="{87E7434B-1739-A54B-A76D-89868C8696A4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88" name="Oval 787">
                <a:extLst>
                  <a:ext uri="{FF2B5EF4-FFF2-40B4-BE49-F238E27FC236}">
                    <a16:creationId xmlns:a16="http://schemas.microsoft.com/office/drawing/2014/main" id="{77534F11-F82B-9240-BB7A-5AF1364D8A6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9" name="Oval 788">
                <a:extLst>
                  <a:ext uri="{FF2B5EF4-FFF2-40B4-BE49-F238E27FC236}">
                    <a16:creationId xmlns:a16="http://schemas.microsoft.com/office/drawing/2014/main" id="{7A3E33FA-476F-9643-A389-23171B39C29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0" name="Oval 789">
                <a:extLst>
                  <a:ext uri="{FF2B5EF4-FFF2-40B4-BE49-F238E27FC236}">
                    <a16:creationId xmlns:a16="http://schemas.microsoft.com/office/drawing/2014/main" id="{7D78FF04-A5C5-4140-955F-C09B32B57AD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1" name="Oval 790">
                <a:extLst>
                  <a:ext uri="{FF2B5EF4-FFF2-40B4-BE49-F238E27FC236}">
                    <a16:creationId xmlns:a16="http://schemas.microsoft.com/office/drawing/2014/main" id="{5DA7EBF3-07A3-AC49-9C46-F9ED01638EC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2" name="Oval 791">
                <a:extLst>
                  <a:ext uri="{FF2B5EF4-FFF2-40B4-BE49-F238E27FC236}">
                    <a16:creationId xmlns:a16="http://schemas.microsoft.com/office/drawing/2014/main" id="{1035EFF6-18BF-5547-A5FA-FA9019753E3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6" name="Group 715">
              <a:extLst>
                <a:ext uri="{FF2B5EF4-FFF2-40B4-BE49-F238E27FC236}">
                  <a16:creationId xmlns:a16="http://schemas.microsoft.com/office/drawing/2014/main" id="{7B92967F-FB7F-9645-AAD4-5F1DE49B276C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83" name="Oval 782">
                <a:extLst>
                  <a:ext uri="{FF2B5EF4-FFF2-40B4-BE49-F238E27FC236}">
                    <a16:creationId xmlns:a16="http://schemas.microsoft.com/office/drawing/2014/main" id="{E7AEE70E-BD9D-4A46-8C50-725C48A0C6F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4" name="Oval 783">
                <a:extLst>
                  <a:ext uri="{FF2B5EF4-FFF2-40B4-BE49-F238E27FC236}">
                    <a16:creationId xmlns:a16="http://schemas.microsoft.com/office/drawing/2014/main" id="{6C76C2E6-16DF-BA4A-B253-4FC6F47DAF3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5" name="Oval 784">
                <a:extLst>
                  <a:ext uri="{FF2B5EF4-FFF2-40B4-BE49-F238E27FC236}">
                    <a16:creationId xmlns:a16="http://schemas.microsoft.com/office/drawing/2014/main" id="{25D40899-8D0A-164D-9DB1-48FD4BB7BEE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6" name="Oval 785">
                <a:extLst>
                  <a:ext uri="{FF2B5EF4-FFF2-40B4-BE49-F238E27FC236}">
                    <a16:creationId xmlns:a16="http://schemas.microsoft.com/office/drawing/2014/main" id="{73204ED5-0E2E-4B47-90B0-421D6DA1ACC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7" name="Oval 786">
                <a:extLst>
                  <a:ext uri="{FF2B5EF4-FFF2-40B4-BE49-F238E27FC236}">
                    <a16:creationId xmlns:a16="http://schemas.microsoft.com/office/drawing/2014/main" id="{40B396A1-D34D-4F46-9B78-E2D7FF0170D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7" name="Group 716">
              <a:extLst>
                <a:ext uri="{FF2B5EF4-FFF2-40B4-BE49-F238E27FC236}">
                  <a16:creationId xmlns:a16="http://schemas.microsoft.com/office/drawing/2014/main" id="{483EAB0E-12F4-8047-8065-EFF4D06CA8D7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78" name="Oval 777">
                <a:extLst>
                  <a:ext uri="{FF2B5EF4-FFF2-40B4-BE49-F238E27FC236}">
                    <a16:creationId xmlns:a16="http://schemas.microsoft.com/office/drawing/2014/main" id="{5D27684C-8454-7045-A90A-10934B0BBD2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9" name="Oval 778">
                <a:extLst>
                  <a:ext uri="{FF2B5EF4-FFF2-40B4-BE49-F238E27FC236}">
                    <a16:creationId xmlns:a16="http://schemas.microsoft.com/office/drawing/2014/main" id="{02FE3B03-F111-834F-9AC3-A68562E6EC8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0" name="Oval 779">
                <a:extLst>
                  <a:ext uri="{FF2B5EF4-FFF2-40B4-BE49-F238E27FC236}">
                    <a16:creationId xmlns:a16="http://schemas.microsoft.com/office/drawing/2014/main" id="{8B875996-A05B-064A-BAE1-1C3C0CE8D4A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1" name="Oval 780">
                <a:extLst>
                  <a:ext uri="{FF2B5EF4-FFF2-40B4-BE49-F238E27FC236}">
                    <a16:creationId xmlns:a16="http://schemas.microsoft.com/office/drawing/2014/main" id="{86A2C20E-6C45-8347-B902-4FCD5CFECEE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2" name="Oval 781">
                <a:extLst>
                  <a:ext uri="{FF2B5EF4-FFF2-40B4-BE49-F238E27FC236}">
                    <a16:creationId xmlns:a16="http://schemas.microsoft.com/office/drawing/2014/main" id="{0A660441-0A3B-EA45-BF22-D93F6601189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8" name="Group 717">
              <a:extLst>
                <a:ext uri="{FF2B5EF4-FFF2-40B4-BE49-F238E27FC236}">
                  <a16:creationId xmlns:a16="http://schemas.microsoft.com/office/drawing/2014/main" id="{11CCE515-A46D-4142-BBA5-DBBA84C08922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73" name="Oval 772">
                <a:extLst>
                  <a:ext uri="{FF2B5EF4-FFF2-40B4-BE49-F238E27FC236}">
                    <a16:creationId xmlns:a16="http://schemas.microsoft.com/office/drawing/2014/main" id="{BD6047EB-D014-2648-8823-35CB3CE85AC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4" name="Oval 773">
                <a:extLst>
                  <a:ext uri="{FF2B5EF4-FFF2-40B4-BE49-F238E27FC236}">
                    <a16:creationId xmlns:a16="http://schemas.microsoft.com/office/drawing/2014/main" id="{7DCF0EAD-4CFC-D94A-9641-8BECA46D33F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5" name="Oval 774">
                <a:extLst>
                  <a:ext uri="{FF2B5EF4-FFF2-40B4-BE49-F238E27FC236}">
                    <a16:creationId xmlns:a16="http://schemas.microsoft.com/office/drawing/2014/main" id="{5DAC7648-258C-0A42-A695-3C11ACA36B9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6" name="Oval 775">
                <a:extLst>
                  <a:ext uri="{FF2B5EF4-FFF2-40B4-BE49-F238E27FC236}">
                    <a16:creationId xmlns:a16="http://schemas.microsoft.com/office/drawing/2014/main" id="{2B74B326-E8E8-DF47-BE0E-B8583276B0D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7" name="Oval 776">
                <a:extLst>
                  <a:ext uri="{FF2B5EF4-FFF2-40B4-BE49-F238E27FC236}">
                    <a16:creationId xmlns:a16="http://schemas.microsoft.com/office/drawing/2014/main" id="{6A03FBC6-F005-B64D-A0D8-0BA2F0D60D4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9" name="Group 718">
              <a:extLst>
                <a:ext uri="{FF2B5EF4-FFF2-40B4-BE49-F238E27FC236}">
                  <a16:creationId xmlns:a16="http://schemas.microsoft.com/office/drawing/2014/main" id="{A73ABCFD-824C-2543-8BCB-9AABCFA785A9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68" name="Oval 767">
                <a:extLst>
                  <a:ext uri="{FF2B5EF4-FFF2-40B4-BE49-F238E27FC236}">
                    <a16:creationId xmlns:a16="http://schemas.microsoft.com/office/drawing/2014/main" id="{8EB9F6EA-4866-B346-A22B-C0B5A75ADC0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9" name="Oval 768">
                <a:extLst>
                  <a:ext uri="{FF2B5EF4-FFF2-40B4-BE49-F238E27FC236}">
                    <a16:creationId xmlns:a16="http://schemas.microsoft.com/office/drawing/2014/main" id="{F40FFDF1-7714-E440-9BF8-C51A609F147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0" name="Oval 769">
                <a:extLst>
                  <a:ext uri="{FF2B5EF4-FFF2-40B4-BE49-F238E27FC236}">
                    <a16:creationId xmlns:a16="http://schemas.microsoft.com/office/drawing/2014/main" id="{A498B03B-2087-8447-8FF9-DC7A8F13A9B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1" name="Oval 770">
                <a:extLst>
                  <a:ext uri="{FF2B5EF4-FFF2-40B4-BE49-F238E27FC236}">
                    <a16:creationId xmlns:a16="http://schemas.microsoft.com/office/drawing/2014/main" id="{EA08F3E3-112D-FB49-A83E-0F53167C59E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2" name="Oval 771">
                <a:extLst>
                  <a:ext uri="{FF2B5EF4-FFF2-40B4-BE49-F238E27FC236}">
                    <a16:creationId xmlns:a16="http://schemas.microsoft.com/office/drawing/2014/main" id="{A9A3DD91-F61E-B540-A176-A8049F60E02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0" name="Group 719">
              <a:extLst>
                <a:ext uri="{FF2B5EF4-FFF2-40B4-BE49-F238E27FC236}">
                  <a16:creationId xmlns:a16="http://schemas.microsoft.com/office/drawing/2014/main" id="{949B3697-76FD-8B4B-8D9C-AB1DFE3ACA9E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63" name="Oval 762">
                <a:extLst>
                  <a:ext uri="{FF2B5EF4-FFF2-40B4-BE49-F238E27FC236}">
                    <a16:creationId xmlns:a16="http://schemas.microsoft.com/office/drawing/2014/main" id="{7778DB88-90DB-5144-8D6F-95434742B88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4" name="Oval 763">
                <a:extLst>
                  <a:ext uri="{FF2B5EF4-FFF2-40B4-BE49-F238E27FC236}">
                    <a16:creationId xmlns:a16="http://schemas.microsoft.com/office/drawing/2014/main" id="{2C6B518D-A416-9540-86CE-7C3E0BE94BD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5" name="Oval 764">
                <a:extLst>
                  <a:ext uri="{FF2B5EF4-FFF2-40B4-BE49-F238E27FC236}">
                    <a16:creationId xmlns:a16="http://schemas.microsoft.com/office/drawing/2014/main" id="{EDEEDD0D-F895-7144-B4BC-63B8870B71E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6" name="Oval 765">
                <a:extLst>
                  <a:ext uri="{FF2B5EF4-FFF2-40B4-BE49-F238E27FC236}">
                    <a16:creationId xmlns:a16="http://schemas.microsoft.com/office/drawing/2014/main" id="{BF7A88E2-4BE4-F544-9F4D-7308DDD834D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7" name="Oval 766">
                <a:extLst>
                  <a:ext uri="{FF2B5EF4-FFF2-40B4-BE49-F238E27FC236}">
                    <a16:creationId xmlns:a16="http://schemas.microsoft.com/office/drawing/2014/main" id="{8AF9A5C7-6C9F-B84B-96EC-113A99AAA29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1" name="Group 720">
              <a:extLst>
                <a:ext uri="{FF2B5EF4-FFF2-40B4-BE49-F238E27FC236}">
                  <a16:creationId xmlns:a16="http://schemas.microsoft.com/office/drawing/2014/main" id="{C659C333-0EDE-CF41-964A-0B80A3FCDCA8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58" name="Oval 757">
                <a:extLst>
                  <a:ext uri="{FF2B5EF4-FFF2-40B4-BE49-F238E27FC236}">
                    <a16:creationId xmlns:a16="http://schemas.microsoft.com/office/drawing/2014/main" id="{95C2EED2-A547-FA48-9E6D-A4F10931056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9" name="Oval 758">
                <a:extLst>
                  <a:ext uri="{FF2B5EF4-FFF2-40B4-BE49-F238E27FC236}">
                    <a16:creationId xmlns:a16="http://schemas.microsoft.com/office/drawing/2014/main" id="{8EB0E724-CAB0-364E-816A-C436169E6C0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0" name="Oval 759">
                <a:extLst>
                  <a:ext uri="{FF2B5EF4-FFF2-40B4-BE49-F238E27FC236}">
                    <a16:creationId xmlns:a16="http://schemas.microsoft.com/office/drawing/2014/main" id="{78D6C185-BF2E-0046-9FDB-B4643E75BC7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1" name="Oval 760">
                <a:extLst>
                  <a:ext uri="{FF2B5EF4-FFF2-40B4-BE49-F238E27FC236}">
                    <a16:creationId xmlns:a16="http://schemas.microsoft.com/office/drawing/2014/main" id="{D086D736-C855-204C-A0C1-E510774BFB7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2" name="Oval 761">
                <a:extLst>
                  <a:ext uri="{FF2B5EF4-FFF2-40B4-BE49-F238E27FC236}">
                    <a16:creationId xmlns:a16="http://schemas.microsoft.com/office/drawing/2014/main" id="{062C2315-2BF7-3E45-93A5-7B3BB8965AB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2" name="Group 721">
              <a:extLst>
                <a:ext uri="{FF2B5EF4-FFF2-40B4-BE49-F238E27FC236}">
                  <a16:creationId xmlns:a16="http://schemas.microsoft.com/office/drawing/2014/main" id="{305B6262-28CA-E249-9504-71F255D9D08B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53" name="Oval 752">
                <a:extLst>
                  <a:ext uri="{FF2B5EF4-FFF2-40B4-BE49-F238E27FC236}">
                    <a16:creationId xmlns:a16="http://schemas.microsoft.com/office/drawing/2014/main" id="{0A215E23-D5F2-B448-9688-FE8279E023D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4" name="Oval 753">
                <a:extLst>
                  <a:ext uri="{FF2B5EF4-FFF2-40B4-BE49-F238E27FC236}">
                    <a16:creationId xmlns:a16="http://schemas.microsoft.com/office/drawing/2014/main" id="{6EFBFEE1-CF54-0F48-B834-38600263B89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5" name="Oval 754">
                <a:extLst>
                  <a:ext uri="{FF2B5EF4-FFF2-40B4-BE49-F238E27FC236}">
                    <a16:creationId xmlns:a16="http://schemas.microsoft.com/office/drawing/2014/main" id="{B9A6DFFF-80DD-3B46-A991-3BDDD95DC5A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6" name="Oval 755">
                <a:extLst>
                  <a:ext uri="{FF2B5EF4-FFF2-40B4-BE49-F238E27FC236}">
                    <a16:creationId xmlns:a16="http://schemas.microsoft.com/office/drawing/2014/main" id="{20CD7307-E3BC-924D-8631-68D6DD78ACE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7" name="Oval 756">
                <a:extLst>
                  <a:ext uri="{FF2B5EF4-FFF2-40B4-BE49-F238E27FC236}">
                    <a16:creationId xmlns:a16="http://schemas.microsoft.com/office/drawing/2014/main" id="{FC1CE4FB-A2E4-C749-8349-21C96926448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3" name="Group 722">
              <a:extLst>
                <a:ext uri="{FF2B5EF4-FFF2-40B4-BE49-F238E27FC236}">
                  <a16:creationId xmlns:a16="http://schemas.microsoft.com/office/drawing/2014/main" id="{18A24EA0-08C4-7F47-A084-51F3F7C9D69C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48" name="Oval 747">
                <a:extLst>
                  <a:ext uri="{FF2B5EF4-FFF2-40B4-BE49-F238E27FC236}">
                    <a16:creationId xmlns:a16="http://schemas.microsoft.com/office/drawing/2014/main" id="{D72A292B-9601-4C4A-8977-E6F668F313C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9" name="Oval 748">
                <a:extLst>
                  <a:ext uri="{FF2B5EF4-FFF2-40B4-BE49-F238E27FC236}">
                    <a16:creationId xmlns:a16="http://schemas.microsoft.com/office/drawing/2014/main" id="{1C2156EE-D4CC-B846-9B4C-B81015974CE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0" name="Oval 749">
                <a:extLst>
                  <a:ext uri="{FF2B5EF4-FFF2-40B4-BE49-F238E27FC236}">
                    <a16:creationId xmlns:a16="http://schemas.microsoft.com/office/drawing/2014/main" id="{90D330AF-747F-6F4C-9788-751B601E802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1" name="Oval 750">
                <a:extLst>
                  <a:ext uri="{FF2B5EF4-FFF2-40B4-BE49-F238E27FC236}">
                    <a16:creationId xmlns:a16="http://schemas.microsoft.com/office/drawing/2014/main" id="{33C3E813-1C86-8142-B041-5C2C4047BDB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2" name="Oval 751">
                <a:extLst>
                  <a:ext uri="{FF2B5EF4-FFF2-40B4-BE49-F238E27FC236}">
                    <a16:creationId xmlns:a16="http://schemas.microsoft.com/office/drawing/2014/main" id="{0BF1BD61-5640-7B4F-AF8E-B8AE6F61129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4" name="Group 723">
              <a:extLst>
                <a:ext uri="{FF2B5EF4-FFF2-40B4-BE49-F238E27FC236}">
                  <a16:creationId xmlns:a16="http://schemas.microsoft.com/office/drawing/2014/main" id="{7F1FEAE5-A76C-E341-9EBF-C513E5682C7C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43" name="Oval 742">
                <a:extLst>
                  <a:ext uri="{FF2B5EF4-FFF2-40B4-BE49-F238E27FC236}">
                    <a16:creationId xmlns:a16="http://schemas.microsoft.com/office/drawing/2014/main" id="{89209694-AC84-6E41-9368-EC02341B132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4" name="Oval 743">
                <a:extLst>
                  <a:ext uri="{FF2B5EF4-FFF2-40B4-BE49-F238E27FC236}">
                    <a16:creationId xmlns:a16="http://schemas.microsoft.com/office/drawing/2014/main" id="{0A4E43B8-60D7-7042-ADA4-7A654572617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5" name="Oval 744">
                <a:extLst>
                  <a:ext uri="{FF2B5EF4-FFF2-40B4-BE49-F238E27FC236}">
                    <a16:creationId xmlns:a16="http://schemas.microsoft.com/office/drawing/2014/main" id="{35059E6B-5B6C-004B-9CF1-44C53CDD42A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6" name="Oval 745">
                <a:extLst>
                  <a:ext uri="{FF2B5EF4-FFF2-40B4-BE49-F238E27FC236}">
                    <a16:creationId xmlns:a16="http://schemas.microsoft.com/office/drawing/2014/main" id="{62025508-04CB-A44A-8DE4-0468E36912A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7" name="Oval 746">
                <a:extLst>
                  <a:ext uri="{FF2B5EF4-FFF2-40B4-BE49-F238E27FC236}">
                    <a16:creationId xmlns:a16="http://schemas.microsoft.com/office/drawing/2014/main" id="{5314A8AD-E7D9-5C44-950E-10B3EAE8EC4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5" name="Group 724">
              <a:extLst>
                <a:ext uri="{FF2B5EF4-FFF2-40B4-BE49-F238E27FC236}">
                  <a16:creationId xmlns:a16="http://schemas.microsoft.com/office/drawing/2014/main" id="{752C5451-428F-9849-9D32-D9F0C1B7E618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38" name="Oval 737">
                <a:extLst>
                  <a:ext uri="{FF2B5EF4-FFF2-40B4-BE49-F238E27FC236}">
                    <a16:creationId xmlns:a16="http://schemas.microsoft.com/office/drawing/2014/main" id="{7D1DBA77-9DD5-604B-8768-105ED54F866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9" name="Oval 738">
                <a:extLst>
                  <a:ext uri="{FF2B5EF4-FFF2-40B4-BE49-F238E27FC236}">
                    <a16:creationId xmlns:a16="http://schemas.microsoft.com/office/drawing/2014/main" id="{8DF0C7D7-B646-C64D-9EEE-01EBAB6F596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0" name="Oval 739">
                <a:extLst>
                  <a:ext uri="{FF2B5EF4-FFF2-40B4-BE49-F238E27FC236}">
                    <a16:creationId xmlns:a16="http://schemas.microsoft.com/office/drawing/2014/main" id="{25D38DAB-309F-AF42-B1B7-C0F8F80107A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1" name="Oval 740">
                <a:extLst>
                  <a:ext uri="{FF2B5EF4-FFF2-40B4-BE49-F238E27FC236}">
                    <a16:creationId xmlns:a16="http://schemas.microsoft.com/office/drawing/2014/main" id="{5991800E-9176-3343-BCBC-DE6559692F2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2" name="Oval 741">
                <a:extLst>
                  <a:ext uri="{FF2B5EF4-FFF2-40B4-BE49-F238E27FC236}">
                    <a16:creationId xmlns:a16="http://schemas.microsoft.com/office/drawing/2014/main" id="{9AC77D86-B249-7C45-A37E-3263B812F12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6" name="Group 725">
              <a:extLst>
                <a:ext uri="{FF2B5EF4-FFF2-40B4-BE49-F238E27FC236}">
                  <a16:creationId xmlns:a16="http://schemas.microsoft.com/office/drawing/2014/main" id="{F39A24CD-44D5-B34A-91E5-9ADF031442F8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33" name="Oval 732">
                <a:extLst>
                  <a:ext uri="{FF2B5EF4-FFF2-40B4-BE49-F238E27FC236}">
                    <a16:creationId xmlns:a16="http://schemas.microsoft.com/office/drawing/2014/main" id="{FE955C44-DF65-514F-B323-6C8C4164B48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4" name="Oval 733">
                <a:extLst>
                  <a:ext uri="{FF2B5EF4-FFF2-40B4-BE49-F238E27FC236}">
                    <a16:creationId xmlns:a16="http://schemas.microsoft.com/office/drawing/2014/main" id="{27666532-9B55-614F-9EA0-0F90193CAA9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5" name="Oval 734">
                <a:extLst>
                  <a:ext uri="{FF2B5EF4-FFF2-40B4-BE49-F238E27FC236}">
                    <a16:creationId xmlns:a16="http://schemas.microsoft.com/office/drawing/2014/main" id="{B901CC48-2E38-2347-A469-9DC43ABB49C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6" name="Oval 735">
                <a:extLst>
                  <a:ext uri="{FF2B5EF4-FFF2-40B4-BE49-F238E27FC236}">
                    <a16:creationId xmlns:a16="http://schemas.microsoft.com/office/drawing/2014/main" id="{F390A1F7-DDD6-6041-91DE-693AF91791C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7" name="Oval 736">
                <a:extLst>
                  <a:ext uri="{FF2B5EF4-FFF2-40B4-BE49-F238E27FC236}">
                    <a16:creationId xmlns:a16="http://schemas.microsoft.com/office/drawing/2014/main" id="{144CE4A3-A74B-F243-A963-7E2AA4BC4A6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7" name="Group 726">
              <a:extLst>
                <a:ext uri="{FF2B5EF4-FFF2-40B4-BE49-F238E27FC236}">
                  <a16:creationId xmlns:a16="http://schemas.microsoft.com/office/drawing/2014/main" id="{9AA82E34-94DE-F941-948E-9FC570C6EDDA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728" name="Oval 727">
                <a:extLst>
                  <a:ext uri="{FF2B5EF4-FFF2-40B4-BE49-F238E27FC236}">
                    <a16:creationId xmlns:a16="http://schemas.microsoft.com/office/drawing/2014/main" id="{D4CA0B9C-583A-F74E-9218-5BEE1E09C00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9" name="Oval 728">
                <a:extLst>
                  <a:ext uri="{FF2B5EF4-FFF2-40B4-BE49-F238E27FC236}">
                    <a16:creationId xmlns:a16="http://schemas.microsoft.com/office/drawing/2014/main" id="{57FFF5DF-4597-FC46-ABB3-6E1A10546BB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0" name="Oval 729">
                <a:extLst>
                  <a:ext uri="{FF2B5EF4-FFF2-40B4-BE49-F238E27FC236}">
                    <a16:creationId xmlns:a16="http://schemas.microsoft.com/office/drawing/2014/main" id="{3A7A7A62-BEE4-D144-934C-850124CBBFB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1" name="Oval 730">
                <a:extLst>
                  <a:ext uri="{FF2B5EF4-FFF2-40B4-BE49-F238E27FC236}">
                    <a16:creationId xmlns:a16="http://schemas.microsoft.com/office/drawing/2014/main" id="{ACCCED0F-E953-0045-B27D-35D9BD87EA2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2" name="Oval 731">
                <a:extLst>
                  <a:ext uri="{FF2B5EF4-FFF2-40B4-BE49-F238E27FC236}">
                    <a16:creationId xmlns:a16="http://schemas.microsoft.com/office/drawing/2014/main" id="{284E1054-E445-B946-ABE9-7FB9016F0AE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08" name="Group 807">
            <a:extLst>
              <a:ext uri="{FF2B5EF4-FFF2-40B4-BE49-F238E27FC236}">
                <a16:creationId xmlns:a16="http://schemas.microsoft.com/office/drawing/2014/main" id="{761DD61F-8B36-0046-AFDA-C2E64CB979A5}"/>
              </a:ext>
            </a:extLst>
          </p:cNvPr>
          <p:cNvGrpSpPr/>
          <p:nvPr/>
        </p:nvGrpSpPr>
        <p:grpSpPr>
          <a:xfrm>
            <a:off x="7451187" y="3728347"/>
            <a:ext cx="978752" cy="1035661"/>
            <a:chOff x="10258283" y="5115572"/>
            <a:chExt cx="978752" cy="1035661"/>
          </a:xfrm>
          <a:solidFill>
            <a:srgbClr val="FFC8AC"/>
          </a:solidFill>
        </p:grpSpPr>
        <p:grpSp>
          <p:nvGrpSpPr>
            <p:cNvPr id="809" name="Group 808">
              <a:extLst>
                <a:ext uri="{FF2B5EF4-FFF2-40B4-BE49-F238E27FC236}">
                  <a16:creationId xmlns:a16="http://schemas.microsoft.com/office/drawing/2014/main" id="{46EFFAE1-0887-5E4D-A436-98F63E31B724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00" name="Oval 899">
                <a:extLst>
                  <a:ext uri="{FF2B5EF4-FFF2-40B4-BE49-F238E27FC236}">
                    <a16:creationId xmlns:a16="http://schemas.microsoft.com/office/drawing/2014/main" id="{58FE0E43-C29A-E64E-BAFE-033E473D7C3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1" name="Oval 900">
                <a:extLst>
                  <a:ext uri="{FF2B5EF4-FFF2-40B4-BE49-F238E27FC236}">
                    <a16:creationId xmlns:a16="http://schemas.microsoft.com/office/drawing/2014/main" id="{5A4B992A-9BDE-914F-A167-25A676C65BB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2" name="Oval 901">
                <a:extLst>
                  <a:ext uri="{FF2B5EF4-FFF2-40B4-BE49-F238E27FC236}">
                    <a16:creationId xmlns:a16="http://schemas.microsoft.com/office/drawing/2014/main" id="{202993E7-F60C-504D-97DD-8E6FC7A2E05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3" name="Oval 902">
                <a:extLst>
                  <a:ext uri="{FF2B5EF4-FFF2-40B4-BE49-F238E27FC236}">
                    <a16:creationId xmlns:a16="http://schemas.microsoft.com/office/drawing/2014/main" id="{836C9409-C5A5-4B48-8FFF-D2049334456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4" name="Oval 903">
                <a:extLst>
                  <a:ext uri="{FF2B5EF4-FFF2-40B4-BE49-F238E27FC236}">
                    <a16:creationId xmlns:a16="http://schemas.microsoft.com/office/drawing/2014/main" id="{8F21D80F-811D-624C-8B7F-3EBD4100C54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0" name="Group 809">
              <a:extLst>
                <a:ext uri="{FF2B5EF4-FFF2-40B4-BE49-F238E27FC236}">
                  <a16:creationId xmlns:a16="http://schemas.microsoft.com/office/drawing/2014/main" id="{52D39C54-C945-E847-A8FE-3ED4D2342DA2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95" name="Oval 894">
                <a:extLst>
                  <a:ext uri="{FF2B5EF4-FFF2-40B4-BE49-F238E27FC236}">
                    <a16:creationId xmlns:a16="http://schemas.microsoft.com/office/drawing/2014/main" id="{576E13B7-CD88-AB4E-A330-F6268F4D44DC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6" name="Oval 895">
                <a:extLst>
                  <a:ext uri="{FF2B5EF4-FFF2-40B4-BE49-F238E27FC236}">
                    <a16:creationId xmlns:a16="http://schemas.microsoft.com/office/drawing/2014/main" id="{7A17B5B2-3796-2849-838A-EEA4004AF6E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7" name="Oval 896">
                <a:extLst>
                  <a:ext uri="{FF2B5EF4-FFF2-40B4-BE49-F238E27FC236}">
                    <a16:creationId xmlns:a16="http://schemas.microsoft.com/office/drawing/2014/main" id="{840006B2-378D-BC45-8CE7-2DEC2320EC0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8" name="Oval 897">
                <a:extLst>
                  <a:ext uri="{FF2B5EF4-FFF2-40B4-BE49-F238E27FC236}">
                    <a16:creationId xmlns:a16="http://schemas.microsoft.com/office/drawing/2014/main" id="{36CEEBA0-6755-7A40-92EC-27A9FCFA023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9" name="Oval 898">
                <a:extLst>
                  <a:ext uri="{FF2B5EF4-FFF2-40B4-BE49-F238E27FC236}">
                    <a16:creationId xmlns:a16="http://schemas.microsoft.com/office/drawing/2014/main" id="{30F412A4-3303-3B4D-A2B5-247B3CDF453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1" name="Group 810">
              <a:extLst>
                <a:ext uri="{FF2B5EF4-FFF2-40B4-BE49-F238E27FC236}">
                  <a16:creationId xmlns:a16="http://schemas.microsoft.com/office/drawing/2014/main" id="{9AF04F76-F23A-6540-980B-74BDDED2AB9A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90" name="Oval 889">
                <a:extLst>
                  <a:ext uri="{FF2B5EF4-FFF2-40B4-BE49-F238E27FC236}">
                    <a16:creationId xmlns:a16="http://schemas.microsoft.com/office/drawing/2014/main" id="{5C5E422E-2FA8-EE4B-BF3D-80622436F0E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1" name="Oval 890">
                <a:extLst>
                  <a:ext uri="{FF2B5EF4-FFF2-40B4-BE49-F238E27FC236}">
                    <a16:creationId xmlns:a16="http://schemas.microsoft.com/office/drawing/2014/main" id="{76BCF3AC-6761-E94A-A3C3-B48582A93CA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2" name="Oval 891">
                <a:extLst>
                  <a:ext uri="{FF2B5EF4-FFF2-40B4-BE49-F238E27FC236}">
                    <a16:creationId xmlns:a16="http://schemas.microsoft.com/office/drawing/2014/main" id="{B5E1E9D0-7D10-CB44-A5C2-2270C87CA52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3" name="Oval 892">
                <a:extLst>
                  <a:ext uri="{FF2B5EF4-FFF2-40B4-BE49-F238E27FC236}">
                    <a16:creationId xmlns:a16="http://schemas.microsoft.com/office/drawing/2014/main" id="{40D4A701-0BD0-304F-884A-15CF21F3C33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4" name="Oval 893">
                <a:extLst>
                  <a:ext uri="{FF2B5EF4-FFF2-40B4-BE49-F238E27FC236}">
                    <a16:creationId xmlns:a16="http://schemas.microsoft.com/office/drawing/2014/main" id="{250C10E3-91CD-FA42-A12F-D4CC743FFB1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2" name="Group 811">
              <a:extLst>
                <a:ext uri="{FF2B5EF4-FFF2-40B4-BE49-F238E27FC236}">
                  <a16:creationId xmlns:a16="http://schemas.microsoft.com/office/drawing/2014/main" id="{C6EE23B8-4237-8344-BB92-FD790845AACB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85" name="Oval 884">
                <a:extLst>
                  <a:ext uri="{FF2B5EF4-FFF2-40B4-BE49-F238E27FC236}">
                    <a16:creationId xmlns:a16="http://schemas.microsoft.com/office/drawing/2014/main" id="{4BE00067-519D-4741-A259-82C5EEEE9A4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6" name="Oval 885">
                <a:extLst>
                  <a:ext uri="{FF2B5EF4-FFF2-40B4-BE49-F238E27FC236}">
                    <a16:creationId xmlns:a16="http://schemas.microsoft.com/office/drawing/2014/main" id="{5D6C20AB-EA54-784A-8CA2-F7B3BEA1D29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7" name="Oval 886">
                <a:extLst>
                  <a:ext uri="{FF2B5EF4-FFF2-40B4-BE49-F238E27FC236}">
                    <a16:creationId xmlns:a16="http://schemas.microsoft.com/office/drawing/2014/main" id="{9B074BCE-1748-174E-8B9C-1E0B43E26AF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8" name="Oval 887">
                <a:extLst>
                  <a:ext uri="{FF2B5EF4-FFF2-40B4-BE49-F238E27FC236}">
                    <a16:creationId xmlns:a16="http://schemas.microsoft.com/office/drawing/2014/main" id="{DFA5B2A8-4984-2D40-A82E-45539F8E981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9" name="Oval 888">
                <a:extLst>
                  <a:ext uri="{FF2B5EF4-FFF2-40B4-BE49-F238E27FC236}">
                    <a16:creationId xmlns:a16="http://schemas.microsoft.com/office/drawing/2014/main" id="{E87FF81A-DB1D-A24C-AA40-915EC40A7E1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3" name="Group 812">
              <a:extLst>
                <a:ext uri="{FF2B5EF4-FFF2-40B4-BE49-F238E27FC236}">
                  <a16:creationId xmlns:a16="http://schemas.microsoft.com/office/drawing/2014/main" id="{A8482EDB-B056-AE4C-BF91-2A2B85E40D90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80" name="Oval 879">
                <a:extLst>
                  <a:ext uri="{FF2B5EF4-FFF2-40B4-BE49-F238E27FC236}">
                    <a16:creationId xmlns:a16="http://schemas.microsoft.com/office/drawing/2014/main" id="{215C0EFA-1087-BE41-A92E-1D783784D27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1" name="Oval 880">
                <a:extLst>
                  <a:ext uri="{FF2B5EF4-FFF2-40B4-BE49-F238E27FC236}">
                    <a16:creationId xmlns:a16="http://schemas.microsoft.com/office/drawing/2014/main" id="{E32514BC-8DA5-1A47-9481-8254E8FC588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2" name="Oval 881">
                <a:extLst>
                  <a:ext uri="{FF2B5EF4-FFF2-40B4-BE49-F238E27FC236}">
                    <a16:creationId xmlns:a16="http://schemas.microsoft.com/office/drawing/2014/main" id="{6EF1EF65-2889-784E-AC9E-05E9AA47152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3" name="Oval 882">
                <a:extLst>
                  <a:ext uri="{FF2B5EF4-FFF2-40B4-BE49-F238E27FC236}">
                    <a16:creationId xmlns:a16="http://schemas.microsoft.com/office/drawing/2014/main" id="{791BBA00-6634-B54E-83EF-07EAFFC9578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4" name="Oval 883">
                <a:extLst>
                  <a:ext uri="{FF2B5EF4-FFF2-40B4-BE49-F238E27FC236}">
                    <a16:creationId xmlns:a16="http://schemas.microsoft.com/office/drawing/2014/main" id="{B490FD02-E480-6F4D-8304-832EB3079A9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4" name="Group 813">
              <a:extLst>
                <a:ext uri="{FF2B5EF4-FFF2-40B4-BE49-F238E27FC236}">
                  <a16:creationId xmlns:a16="http://schemas.microsoft.com/office/drawing/2014/main" id="{83AF8A8D-03AE-9141-9875-D2807F6A1ACF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75" name="Oval 874">
                <a:extLst>
                  <a:ext uri="{FF2B5EF4-FFF2-40B4-BE49-F238E27FC236}">
                    <a16:creationId xmlns:a16="http://schemas.microsoft.com/office/drawing/2014/main" id="{F9E50F76-5095-6E41-B7CD-32EFD1E2C64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6" name="Oval 875">
                <a:extLst>
                  <a:ext uri="{FF2B5EF4-FFF2-40B4-BE49-F238E27FC236}">
                    <a16:creationId xmlns:a16="http://schemas.microsoft.com/office/drawing/2014/main" id="{4362ACE0-0306-1E47-AFC5-753201CF06E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7" name="Oval 876">
                <a:extLst>
                  <a:ext uri="{FF2B5EF4-FFF2-40B4-BE49-F238E27FC236}">
                    <a16:creationId xmlns:a16="http://schemas.microsoft.com/office/drawing/2014/main" id="{86F00185-9F72-D049-8098-D118CF6254B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8" name="Oval 877">
                <a:extLst>
                  <a:ext uri="{FF2B5EF4-FFF2-40B4-BE49-F238E27FC236}">
                    <a16:creationId xmlns:a16="http://schemas.microsoft.com/office/drawing/2014/main" id="{6A907EF3-6D2A-8E47-A1EE-9A9BF03CABF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9" name="Oval 878">
                <a:extLst>
                  <a:ext uri="{FF2B5EF4-FFF2-40B4-BE49-F238E27FC236}">
                    <a16:creationId xmlns:a16="http://schemas.microsoft.com/office/drawing/2014/main" id="{A7D3F4CE-5338-8B43-B7BD-6A46103F89A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5" name="Group 814">
              <a:extLst>
                <a:ext uri="{FF2B5EF4-FFF2-40B4-BE49-F238E27FC236}">
                  <a16:creationId xmlns:a16="http://schemas.microsoft.com/office/drawing/2014/main" id="{B79A68BC-487A-1044-808B-86C61FA123F4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70" name="Oval 869">
                <a:extLst>
                  <a:ext uri="{FF2B5EF4-FFF2-40B4-BE49-F238E27FC236}">
                    <a16:creationId xmlns:a16="http://schemas.microsoft.com/office/drawing/2014/main" id="{D448BB3D-A1E7-BA4D-847B-7C9BEB6AC43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1" name="Oval 870">
                <a:extLst>
                  <a:ext uri="{FF2B5EF4-FFF2-40B4-BE49-F238E27FC236}">
                    <a16:creationId xmlns:a16="http://schemas.microsoft.com/office/drawing/2014/main" id="{8789A61B-820A-0346-97A1-009ECE8EDB7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2" name="Oval 871">
                <a:extLst>
                  <a:ext uri="{FF2B5EF4-FFF2-40B4-BE49-F238E27FC236}">
                    <a16:creationId xmlns:a16="http://schemas.microsoft.com/office/drawing/2014/main" id="{8AA103F4-DA64-8345-9B5E-9EDFC1E016E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3" name="Oval 872">
                <a:extLst>
                  <a:ext uri="{FF2B5EF4-FFF2-40B4-BE49-F238E27FC236}">
                    <a16:creationId xmlns:a16="http://schemas.microsoft.com/office/drawing/2014/main" id="{F9BB4754-928D-3F44-A5B0-9D5EC54414B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4" name="Oval 873">
                <a:extLst>
                  <a:ext uri="{FF2B5EF4-FFF2-40B4-BE49-F238E27FC236}">
                    <a16:creationId xmlns:a16="http://schemas.microsoft.com/office/drawing/2014/main" id="{D85AC7B9-F8DD-E745-A23B-ABECF3A751F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6" name="Group 815">
              <a:extLst>
                <a:ext uri="{FF2B5EF4-FFF2-40B4-BE49-F238E27FC236}">
                  <a16:creationId xmlns:a16="http://schemas.microsoft.com/office/drawing/2014/main" id="{82F1EE5A-6FDE-6A40-80DF-F81C1ACCD28C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65" name="Oval 864">
                <a:extLst>
                  <a:ext uri="{FF2B5EF4-FFF2-40B4-BE49-F238E27FC236}">
                    <a16:creationId xmlns:a16="http://schemas.microsoft.com/office/drawing/2014/main" id="{E18F456E-5C99-6B4A-8047-E37B7EA0C65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6" name="Oval 865">
                <a:extLst>
                  <a:ext uri="{FF2B5EF4-FFF2-40B4-BE49-F238E27FC236}">
                    <a16:creationId xmlns:a16="http://schemas.microsoft.com/office/drawing/2014/main" id="{534810D7-B58C-4848-A7AB-174222EFF86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7" name="Oval 866">
                <a:extLst>
                  <a:ext uri="{FF2B5EF4-FFF2-40B4-BE49-F238E27FC236}">
                    <a16:creationId xmlns:a16="http://schemas.microsoft.com/office/drawing/2014/main" id="{80B6EEC1-2A98-DF48-882E-E03AB7C73D0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8" name="Oval 867">
                <a:extLst>
                  <a:ext uri="{FF2B5EF4-FFF2-40B4-BE49-F238E27FC236}">
                    <a16:creationId xmlns:a16="http://schemas.microsoft.com/office/drawing/2014/main" id="{AE72AE8B-85B2-9F40-8123-F3D39C484D5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9" name="Oval 868">
                <a:extLst>
                  <a:ext uri="{FF2B5EF4-FFF2-40B4-BE49-F238E27FC236}">
                    <a16:creationId xmlns:a16="http://schemas.microsoft.com/office/drawing/2014/main" id="{50AC00E8-93C9-BA42-BAF0-3E971E92F74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7" name="Group 816">
              <a:extLst>
                <a:ext uri="{FF2B5EF4-FFF2-40B4-BE49-F238E27FC236}">
                  <a16:creationId xmlns:a16="http://schemas.microsoft.com/office/drawing/2014/main" id="{6F72E1E6-61C0-5742-A448-E7BE7E5848C7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60" name="Oval 859">
                <a:extLst>
                  <a:ext uri="{FF2B5EF4-FFF2-40B4-BE49-F238E27FC236}">
                    <a16:creationId xmlns:a16="http://schemas.microsoft.com/office/drawing/2014/main" id="{B898AE3B-8DF2-B645-90F2-A038CA685D4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1" name="Oval 860">
                <a:extLst>
                  <a:ext uri="{FF2B5EF4-FFF2-40B4-BE49-F238E27FC236}">
                    <a16:creationId xmlns:a16="http://schemas.microsoft.com/office/drawing/2014/main" id="{E86C7888-DCA1-F040-A203-B5BDC56B261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2" name="Oval 861">
                <a:extLst>
                  <a:ext uri="{FF2B5EF4-FFF2-40B4-BE49-F238E27FC236}">
                    <a16:creationId xmlns:a16="http://schemas.microsoft.com/office/drawing/2014/main" id="{A570990C-0CBF-FD40-85B0-C55B681FE50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3" name="Oval 862">
                <a:extLst>
                  <a:ext uri="{FF2B5EF4-FFF2-40B4-BE49-F238E27FC236}">
                    <a16:creationId xmlns:a16="http://schemas.microsoft.com/office/drawing/2014/main" id="{30216EEA-D628-DD4E-8BD8-A35D955E46C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4" name="Oval 863">
                <a:extLst>
                  <a:ext uri="{FF2B5EF4-FFF2-40B4-BE49-F238E27FC236}">
                    <a16:creationId xmlns:a16="http://schemas.microsoft.com/office/drawing/2014/main" id="{284FFC27-D390-7D44-8825-9664BEA4690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8" name="Group 817">
              <a:extLst>
                <a:ext uri="{FF2B5EF4-FFF2-40B4-BE49-F238E27FC236}">
                  <a16:creationId xmlns:a16="http://schemas.microsoft.com/office/drawing/2014/main" id="{71D4768A-EAE9-8747-98BD-0399C0A66846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55" name="Oval 854">
                <a:extLst>
                  <a:ext uri="{FF2B5EF4-FFF2-40B4-BE49-F238E27FC236}">
                    <a16:creationId xmlns:a16="http://schemas.microsoft.com/office/drawing/2014/main" id="{F7ACB903-C302-9C45-8939-FDC848E691D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6" name="Oval 855">
                <a:extLst>
                  <a:ext uri="{FF2B5EF4-FFF2-40B4-BE49-F238E27FC236}">
                    <a16:creationId xmlns:a16="http://schemas.microsoft.com/office/drawing/2014/main" id="{56D909BF-E55B-A648-A9B6-C8181B45FBB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7" name="Oval 856">
                <a:extLst>
                  <a:ext uri="{FF2B5EF4-FFF2-40B4-BE49-F238E27FC236}">
                    <a16:creationId xmlns:a16="http://schemas.microsoft.com/office/drawing/2014/main" id="{76FB525E-392D-4945-BDA8-59F3E653D25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8" name="Oval 857">
                <a:extLst>
                  <a:ext uri="{FF2B5EF4-FFF2-40B4-BE49-F238E27FC236}">
                    <a16:creationId xmlns:a16="http://schemas.microsoft.com/office/drawing/2014/main" id="{74776968-568F-D94A-815F-89DADE2906E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9" name="Oval 858">
                <a:extLst>
                  <a:ext uri="{FF2B5EF4-FFF2-40B4-BE49-F238E27FC236}">
                    <a16:creationId xmlns:a16="http://schemas.microsoft.com/office/drawing/2014/main" id="{C9976280-6B1B-6A43-B067-AEBA6025CDB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9" name="Group 818">
              <a:extLst>
                <a:ext uri="{FF2B5EF4-FFF2-40B4-BE49-F238E27FC236}">
                  <a16:creationId xmlns:a16="http://schemas.microsoft.com/office/drawing/2014/main" id="{6F74B99F-0FC1-C44D-8823-B26FDAC102A0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50" name="Oval 849">
                <a:extLst>
                  <a:ext uri="{FF2B5EF4-FFF2-40B4-BE49-F238E27FC236}">
                    <a16:creationId xmlns:a16="http://schemas.microsoft.com/office/drawing/2014/main" id="{CFBB5380-CCF6-5545-9784-51B12589CD7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1" name="Oval 850">
                <a:extLst>
                  <a:ext uri="{FF2B5EF4-FFF2-40B4-BE49-F238E27FC236}">
                    <a16:creationId xmlns:a16="http://schemas.microsoft.com/office/drawing/2014/main" id="{ED35A880-CEEA-D541-9730-9B3EC4EF195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2" name="Oval 851">
                <a:extLst>
                  <a:ext uri="{FF2B5EF4-FFF2-40B4-BE49-F238E27FC236}">
                    <a16:creationId xmlns:a16="http://schemas.microsoft.com/office/drawing/2014/main" id="{437BCB93-E09C-604D-95E1-295CA329F6A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3" name="Oval 852">
                <a:extLst>
                  <a:ext uri="{FF2B5EF4-FFF2-40B4-BE49-F238E27FC236}">
                    <a16:creationId xmlns:a16="http://schemas.microsoft.com/office/drawing/2014/main" id="{D3FA457D-7234-6B48-AB04-B50FC9B0F3A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4" name="Oval 853">
                <a:extLst>
                  <a:ext uri="{FF2B5EF4-FFF2-40B4-BE49-F238E27FC236}">
                    <a16:creationId xmlns:a16="http://schemas.microsoft.com/office/drawing/2014/main" id="{27F89411-7900-2F49-93E6-DA767CD7477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20" name="Group 819">
              <a:extLst>
                <a:ext uri="{FF2B5EF4-FFF2-40B4-BE49-F238E27FC236}">
                  <a16:creationId xmlns:a16="http://schemas.microsoft.com/office/drawing/2014/main" id="{C816F077-7B92-B24F-944A-935E67C5CB0F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45" name="Oval 844">
                <a:extLst>
                  <a:ext uri="{FF2B5EF4-FFF2-40B4-BE49-F238E27FC236}">
                    <a16:creationId xmlns:a16="http://schemas.microsoft.com/office/drawing/2014/main" id="{C1B2F5E7-C74D-0244-986D-FEAC4FAC16D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6" name="Oval 845">
                <a:extLst>
                  <a:ext uri="{FF2B5EF4-FFF2-40B4-BE49-F238E27FC236}">
                    <a16:creationId xmlns:a16="http://schemas.microsoft.com/office/drawing/2014/main" id="{9276D441-9F81-1748-9B56-DE2ADFEBE68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7" name="Oval 846">
                <a:extLst>
                  <a:ext uri="{FF2B5EF4-FFF2-40B4-BE49-F238E27FC236}">
                    <a16:creationId xmlns:a16="http://schemas.microsoft.com/office/drawing/2014/main" id="{5EA8CDB0-C514-DD44-8F81-7BEF816161E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8" name="Oval 847">
                <a:extLst>
                  <a:ext uri="{FF2B5EF4-FFF2-40B4-BE49-F238E27FC236}">
                    <a16:creationId xmlns:a16="http://schemas.microsoft.com/office/drawing/2014/main" id="{86E4D7EC-89B8-FF4A-B020-D641BAC28EF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9" name="Oval 848">
                <a:extLst>
                  <a:ext uri="{FF2B5EF4-FFF2-40B4-BE49-F238E27FC236}">
                    <a16:creationId xmlns:a16="http://schemas.microsoft.com/office/drawing/2014/main" id="{1B6B58F9-6969-E94A-BB1B-6DABCC4EF65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21" name="Group 820">
              <a:extLst>
                <a:ext uri="{FF2B5EF4-FFF2-40B4-BE49-F238E27FC236}">
                  <a16:creationId xmlns:a16="http://schemas.microsoft.com/office/drawing/2014/main" id="{FFA69AC1-5FC1-8D40-9889-004C50D378F8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40" name="Oval 839">
                <a:extLst>
                  <a:ext uri="{FF2B5EF4-FFF2-40B4-BE49-F238E27FC236}">
                    <a16:creationId xmlns:a16="http://schemas.microsoft.com/office/drawing/2014/main" id="{83F38032-B947-654E-AC66-64E3F60673F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1" name="Oval 840">
                <a:extLst>
                  <a:ext uri="{FF2B5EF4-FFF2-40B4-BE49-F238E27FC236}">
                    <a16:creationId xmlns:a16="http://schemas.microsoft.com/office/drawing/2014/main" id="{6D3A7C46-66A8-834C-9D0C-3E4A5CA9D06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2" name="Oval 841">
                <a:extLst>
                  <a:ext uri="{FF2B5EF4-FFF2-40B4-BE49-F238E27FC236}">
                    <a16:creationId xmlns:a16="http://schemas.microsoft.com/office/drawing/2014/main" id="{B51F0A56-2F56-044B-A812-7CCC2CA5228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3" name="Oval 842">
                <a:extLst>
                  <a:ext uri="{FF2B5EF4-FFF2-40B4-BE49-F238E27FC236}">
                    <a16:creationId xmlns:a16="http://schemas.microsoft.com/office/drawing/2014/main" id="{755E3E49-9647-384C-A08A-8C760779A9B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4" name="Oval 843">
                <a:extLst>
                  <a:ext uri="{FF2B5EF4-FFF2-40B4-BE49-F238E27FC236}">
                    <a16:creationId xmlns:a16="http://schemas.microsoft.com/office/drawing/2014/main" id="{5DCFBE12-389C-7647-825A-A7AAFEC090F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22" name="Group 821">
              <a:extLst>
                <a:ext uri="{FF2B5EF4-FFF2-40B4-BE49-F238E27FC236}">
                  <a16:creationId xmlns:a16="http://schemas.microsoft.com/office/drawing/2014/main" id="{8820EEBD-24CF-EB40-992D-59ACE22A5842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35" name="Oval 834">
                <a:extLst>
                  <a:ext uri="{FF2B5EF4-FFF2-40B4-BE49-F238E27FC236}">
                    <a16:creationId xmlns:a16="http://schemas.microsoft.com/office/drawing/2014/main" id="{53E252CC-D9E2-A742-B966-A3252E91C1D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6" name="Oval 835">
                <a:extLst>
                  <a:ext uri="{FF2B5EF4-FFF2-40B4-BE49-F238E27FC236}">
                    <a16:creationId xmlns:a16="http://schemas.microsoft.com/office/drawing/2014/main" id="{56C2803A-D606-D04B-BE35-0B656C0D652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7" name="Oval 836">
                <a:extLst>
                  <a:ext uri="{FF2B5EF4-FFF2-40B4-BE49-F238E27FC236}">
                    <a16:creationId xmlns:a16="http://schemas.microsoft.com/office/drawing/2014/main" id="{DD99C472-BBA8-9048-89C1-5476D54016D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8" name="Oval 837">
                <a:extLst>
                  <a:ext uri="{FF2B5EF4-FFF2-40B4-BE49-F238E27FC236}">
                    <a16:creationId xmlns:a16="http://schemas.microsoft.com/office/drawing/2014/main" id="{01159259-EE2B-B644-AAFB-24554810607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9" name="Oval 838">
                <a:extLst>
                  <a:ext uri="{FF2B5EF4-FFF2-40B4-BE49-F238E27FC236}">
                    <a16:creationId xmlns:a16="http://schemas.microsoft.com/office/drawing/2014/main" id="{B33CE2A4-5173-714E-A58C-121A787EDF9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23" name="Group 822">
              <a:extLst>
                <a:ext uri="{FF2B5EF4-FFF2-40B4-BE49-F238E27FC236}">
                  <a16:creationId xmlns:a16="http://schemas.microsoft.com/office/drawing/2014/main" id="{ECE6F3AC-7E8A-0D40-BD28-050C57DC74BB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30" name="Oval 829">
                <a:extLst>
                  <a:ext uri="{FF2B5EF4-FFF2-40B4-BE49-F238E27FC236}">
                    <a16:creationId xmlns:a16="http://schemas.microsoft.com/office/drawing/2014/main" id="{106750FD-09E5-7D4B-A5F9-E529BA3C956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1" name="Oval 830">
                <a:extLst>
                  <a:ext uri="{FF2B5EF4-FFF2-40B4-BE49-F238E27FC236}">
                    <a16:creationId xmlns:a16="http://schemas.microsoft.com/office/drawing/2014/main" id="{1DF73301-0C70-634D-884B-644CFF0CF35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2" name="Oval 831">
                <a:extLst>
                  <a:ext uri="{FF2B5EF4-FFF2-40B4-BE49-F238E27FC236}">
                    <a16:creationId xmlns:a16="http://schemas.microsoft.com/office/drawing/2014/main" id="{F966A182-5443-9C4E-8542-F6808523444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3" name="Oval 832">
                <a:extLst>
                  <a:ext uri="{FF2B5EF4-FFF2-40B4-BE49-F238E27FC236}">
                    <a16:creationId xmlns:a16="http://schemas.microsoft.com/office/drawing/2014/main" id="{DD6DD1A9-27EF-2D4F-9677-DC49515C125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4" name="Oval 833">
                <a:extLst>
                  <a:ext uri="{FF2B5EF4-FFF2-40B4-BE49-F238E27FC236}">
                    <a16:creationId xmlns:a16="http://schemas.microsoft.com/office/drawing/2014/main" id="{E06BAF4B-F866-C540-9AC8-5C9325E8ACE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24" name="Group 823">
              <a:extLst>
                <a:ext uri="{FF2B5EF4-FFF2-40B4-BE49-F238E27FC236}">
                  <a16:creationId xmlns:a16="http://schemas.microsoft.com/office/drawing/2014/main" id="{23F16FEF-52AB-FE47-AF5E-F6C3CE08C81B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825" name="Oval 824">
                <a:extLst>
                  <a:ext uri="{FF2B5EF4-FFF2-40B4-BE49-F238E27FC236}">
                    <a16:creationId xmlns:a16="http://schemas.microsoft.com/office/drawing/2014/main" id="{8B8A7C18-3C34-9142-97C1-B617513A805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6" name="Oval 825">
                <a:extLst>
                  <a:ext uri="{FF2B5EF4-FFF2-40B4-BE49-F238E27FC236}">
                    <a16:creationId xmlns:a16="http://schemas.microsoft.com/office/drawing/2014/main" id="{A6AC8820-5E5C-7E4E-B768-8F3C7C7297F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7" name="Oval 826">
                <a:extLst>
                  <a:ext uri="{FF2B5EF4-FFF2-40B4-BE49-F238E27FC236}">
                    <a16:creationId xmlns:a16="http://schemas.microsoft.com/office/drawing/2014/main" id="{D3635FCA-B71F-7542-B81B-ED3916A66DF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8" name="Oval 827">
                <a:extLst>
                  <a:ext uri="{FF2B5EF4-FFF2-40B4-BE49-F238E27FC236}">
                    <a16:creationId xmlns:a16="http://schemas.microsoft.com/office/drawing/2014/main" id="{60591046-6D88-BC4E-98AE-349BA393B97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9" name="Oval 828">
                <a:extLst>
                  <a:ext uri="{FF2B5EF4-FFF2-40B4-BE49-F238E27FC236}">
                    <a16:creationId xmlns:a16="http://schemas.microsoft.com/office/drawing/2014/main" id="{8D59FD46-AD64-6142-90E2-818E423BFE0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05" name="Group 904">
            <a:extLst>
              <a:ext uri="{FF2B5EF4-FFF2-40B4-BE49-F238E27FC236}">
                <a16:creationId xmlns:a16="http://schemas.microsoft.com/office/drawing/2014/main" id="{66BE366D-513B-764E-B1F4-950659B32B27}"/>
              </a:ext>
            </a:extLst>
          </p:cNvPr>
          <p:cNvGrpSpPr/>
          <p:nvPr/>
        </p:nvGrpSpPr>
        <p:grpSpPr>
          <a:xfrm>
            <a:off x="6006015" y="3728347"/>
            <a:ext cx="978752" cy="1035661"/>
            <a:chOff x="10258283" y="5115572"/>
            <a:chExt cx="978752" cy="1035661"/>
          </a:xfrm>
          <a:solidFill>
            <a:srgbClr val="FFC8AC"/>
          </a:solidFill>
        </p:grpSpPr>
        <p:grpSp>
          <p:nvGrpSpPr>
            <p:cNvPr id="906" name="Group 905">
              <a:extLst>
                <a:ext uri="{FF2B5EF4-FFF2-40B4-BE49-F238E27FC236}">
                  <a16:creationId xmlns:a16="http://schemas.microsoft.com/office/drawing/2014/main" id="{C3AD88D9-8AA9-D34E-A2EC-45C4E8E8EF81}"/>
                </a:ext>
              </a:extLst>
            </p:cNvPr>
            <p:cNvGrpSpPr/>
            <p:nvPr/>
          </p:nvGrpSpPr>
          <p:grpSpPr>
            <a:xfrm flipV="1">
              <a:off x="10525561" y="5398469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97" name="Oval 996">
                <a:extLst>
                  <a:ext uri="{FF2B5EF4-FFF2-40B4-BE49-F238E27FC236}">
                    <a16:creationId xmlns:a16="http://schemas.microsoft.com/office/drawing/2014/main" id="{D36E07EF-BF38-6E4A-A439-822CD954E99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8" name="Oval 997">
                <a:extLst>
                  <a:ext uri="{FF2B5EF4-FFF2-40B4-BE49-F238E27FC236}">
                    <a16:creationId xmlns:a16="http://schemas.microsoft.com/office/drawing/2014/main" id="{F8375799-50B8-0B49-A1EA-2103A584DE5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9" name="Oval 998">
                <a:extLst>
                  <a:ext uri="{FF2B5EF4-FFF2-40B4-BE49-F238E27FC236}">
                    <a16:creationId xmlns:a16="http://schemas.microsoft.com/office/drawing/2014/main" id="{4CD0447D-1051-E242-BB1D-4BF98D1E891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0" name="Oval 999">
                <a:extLst>
                  <a:ext uri="{FF2B5EF4-FFF2-40B4-BE49-F238E27FC236}">
                    <a16:creationId xmlns:a16="http://schemas.microsoft.com/office/drawing/2014/main" id="{E989721B-4DA7-D54A-BE71-D6CB337F1E4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1" name="Oval 1000">
                <a:extLst>
                  <a:ext uri="{FF2B5EF4-FFF2-40B4-BE49-F238E27FC236}">
                    <a16:creationId xmlns:a16="http://schemas.microsoft.com/office/drawing/2014/main" id="{2D2F5A85-4C0B-4541-993E-4FB94D87830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7" name="Group 906">
              <a:extLst>
                <a:ext uri="{FF2B5EF4-FFF2-40B4-BE49-F238E27FC236}">
                  <a16:creationId xmlns:a16="http://schemas.microsoft.com/office/drawing/2014/main" id="{29146F2D-E98D-794B-A905-61C6603F93E6}"/>
                </a:ext>
              </a:extLst>
            </p:cNvPr>
            <p:cNvGrpSpPr/>
            <p:nvPr/>
          </p:nvGrpSpPr>
          <p:grpSpPr>
            <a:xfrm rot="5400000" flipH="1">
              <a:off x="10783672" y="5395084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92" name="Oval 991">
                <a:extLst>
                  <a:ext uri="{FF2B5EF4-FFF2-40B4-BE49-F238E27FC236}">
                    <a16:creationId xmlns:a16="http://schemas.microsoft.com/office/drawing/2014/main" id="{57E9342E-D368-1144-A66B-19906529B5D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3" name="Oval 992">
                <a:extLst>
                  <a:ext uri="{FF2B5EF4-FFF2-40B4-BE49-F238E27FC236}">
                    <a16:creationId xmlns:a16="http://schemas.microsoft.com/office/drawing/2014/main" id="{38BC2211-5424-CB45-917D-7FC3819A436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4" name="Oval 993">
                <a:extLst>
                  <a:ext uri="{FF2B5EF4-FFF2-40B4-BE49-F238E27FC236}">
                    <a16:creationId xmlns:a16="http://schemas.microsoft.com/office/drawing/2014/main" id="{28050C81-62A6-D24A-B0F2-B0EE7AA68C5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5" name="Oval 994">
                <a:extLst>
                  <a:ext uri="{FF2B5EF4-FFF2-40B4-BE49-F238E27FC236}">
                    <a16:creationId xmlns:a16="http://schemas.microsoft.com/office/drawing/2014/main" id="{8B8257C3-5736-2A49-BF09-2F45E69BFE2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6" name="Oval 995">
                <a:extLst>
                  <a:ext uri="{FF2B5EF4-FFF2-40B4-BE49-F238E27FC236}">
                    <a16:creationId xmlns:a16="http://schemas.microsoft.com/office/drawing/2014/main" id="{99C68B82-09B5-0544-803A-9430FDBDA64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8" name="Group 907">
              <a:extLst>
                <a:ext uri="{FF2B5EF4-FFF2-40B4-BE49-F238E27FC236}">
                  <a16:creationId xmlns:a16="http://schemas.microsoft.com/office/drawing/2014/main" id="{7BAC6EDB-25BE-AF4F-89B9-415589554AA9}"/>
                </a:ext>
              </a:extLst>
            </p:cNvPr>
            <p:cNvGrpSpPr/>
            <p:nvPr/>
          </p:nvGrpSpPr>
          <p:grpSpPr>
            <a:xfrm rot="8765685" flipV="1">
              <a:off x="11039455" y="5404914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87" name="Oval 986">
                <a:extLst>
                  <a:ext uri="{FF2B5EF4-FFF2-40B4-BE49-F238E27FC236}">
                    <a16:creationId xmlns:a16="http://schemas.microsoft.com/office/drawing/2014/main" id="{3D853FA2-575C-3B4A-95A6-8A036C209C1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8" name="Oval 987">
                <a:extLst>
                  <a:ext uri="{FF2B5EF4-FFF2-40B4-BE49-F238E27FC236}">
                    <a16:creationId xmlns:a16="http://schemas.microsoft.com/office/drawing/2014/main" id="{7BF18CAA-0690-A94E-A216-481BDFB8EFF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9" name="Oval 988">
                <a:extLst>
                  <a:ext uri="{FF2B5EF4-FFF2-40B4-BE49-F238E27FC236}">
                    <a16:creationId xmlns:a16="http://schemas.microsoft.com/office/drawing/2014/main" id="{517FA0E0-9157-9C48-A0F7-02ADBF0A08B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0" name="Oval 989">
                <a:extLst>
                  <a:ext uri="{FF2B5EF4-FFF2-40B4-BE49-F238E27FC236}">
                    <a16:creationId xmlns:a16="http://schemas.microsoft.com/office/drawing/2014/main" id="{AAAF32A2-1DFB-EB43-8ACB-FFAD26F9796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1" name="Oval 990">
                <a:extLst>
                  <a:ext uri="{FF2B5EF4-FFF2-40B4-BE49-F238E27FC236}">
                    <a16:creationId xmlns:a16="http://schemas.microsoft.com/office/drawing/2014/main" id="{84094DB5-9245-3F49-982C-9581AADC2EA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9" name="Group 908">
              <a:extLst>
                <a:ext uri="{FF2B5EF4-FFF2-40B4-BE49-F238E27FC236}">
                  <a16:creationId xmlns:a16="http://schemas.microsoft.com/office/drawing/2014/main" id="{B3759AA2-392B-2E48-8F72-84F0567AA676}"/>
                </a:ext>
              </a:extLst>
            </p:cNvPr>
            <p:cNvGrpSpPr/>
            <p:nvPr/>
          </p:nvGrpSpPr>
          <p:grpSpPr>
            <a:xfrm rot="8765685" flipV="1">
              <a:off x="10265771" y="5398469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82" name="Oval 981">
                <a:extLst>
                  <a:ext uri="{FF2B5EF4-FFF2-40B4-BE49-F238E27FC236}">
                    <a16:creationId xmlns:a16="http://schemas.microsoft.com/office/drawing/2014/main" id="{EEE0E4C0-099F-E643-BFA8-5CA1BE80E55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3" name="Oval 982">
                <a:extLst>
                  <a:ext uri="{FF2B5EF4-FFF2-40B4-BE49-F238E27FC236}">
                    <a16:creationId xmlns:a16="http://schemas.microsoft.com/office/drawing/2014/main" id="{5AFE5ECA-2C77-4741-9150-4D85B499025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4" name="Oval 983">
                <a:extLst>
                  <a:ext uri="{FF2B5EF4-FFF2-40B4-BE49-F238E27FC236}">
                    <a16:creationId xmlns:a16="http://schemas.microsoft.com/office/drawing/2014/main" id="{95E8E45C-DF77-5041-A9C8-D3D46BA5687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5" name="Oval 984">
                <a:extLst>
                  <a:ext uri="{FF2B5EF4-FFF2-40B4-BE49-F238E27FC236}">
                    <a16:creationId xmlns:a16="http://schemas.microsoft.com/office/drawing/2014/main" id="{DA837821-5E87-C14F-AC4C-226379221B2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6" name="Oval 985">
                <a:extLst>
                  <a:ext uri="{FF2B5EF4-FFF2-40B4-BE49-F238E27FC236}">
                    <a16:creationId xmlns:a16="http://schemas.microsoft.com/office/drawing/2014/main" id="{216807C4-C66C-BB4E-B627-26B96352D58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0" name="Group 909">
              <a:extLst>
                <a:ext uri="{FF2B5EF4-FFF2-40B4-BE49-F238E27FC236}">
                  <a16:creationId xmlns:a16="http://schemas.microsoft.com/office/drawing/2014/main" id="{9021F611-8E8B-F74A-B724-7FFF7438D09A}"/>
                </a:ext>
              </a:extLst>
            </p:cNvPr>
            <p:cNvGrpSpPr/>
            <p:nvPr/>
          </p:nvGrpSpPr>
          <p:grpSpPr>
            <a:xfrm flipV="1">
              <a:off x="10518073" y="5118957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77" name="Oval 976">
                <a:extLst>
                  <a:ext uri="{FF2B5EF4-FFF2-40B4-BE49-F238E27FC236}">
                    <a16:creationId xmlns:a16="http://schemas.microsoft.com/office/drawing/2014/main" id="{F0D29B5E-9944-6E4F-85FB-E4E6DA62B95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8" name="Oval 977">
                <a:extLst>
                  <a:ext uri="{FF2B5EF4-FFF2-40B4-BE49-F238E27FC236}">
                    <a16:creationId xmlns:a16="http://schemas.microsoft.com/office/drawing/2014/main" id="{758FCE4E-7682-7C4A-B290-78CCAC04609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9" name="Oval 978">
                <a:extLst>
                  <a:ext uri="{FF2B5EF4-FFF2-40B4-BE49-F238E27FC236}">
                    <a16:creationId xmlns:a16="http://schemas.microsoft.com/office/drawing/2014/main" id="{72107BBE-423C-264F-9A0B-2093CBFE576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0" name="Oval 979">
                <a:extLst>
                  <a:ext uri="{FF2B5EF4-FFF2-40B4-BE49-F238E27FC236}">
                    <a16:creationId xmlns:a16="http://schemas.microsoft.com/office/drawing/2014/main" id="{35C01E18-C1DA-2942-A115-8347BC831FA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1" name="Oval 980">
                <a:extLst>
                  <a:ext uri="{FF2B5EF4-FFF2-40B4-BE49-F238E27FC236}">
                    <a16:creationId xmlns:a16="http://schemas.microsoft.com/office/drawing/2014/main" id="{54BC8512-A4E3-B145-8A25-E77562F6BCB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1" name="Group 910">
              <a:extLst>
                <a:ext uri="{FF2B5EF4-FFF2-40B4-BE49-F238E27FC236}">
                  <a16:creationId xmlns:a16="http://schemas.microsoft.com/office/drawing/2014/main" id="{7FF4AA3B-7E0C-BC46-A2A5-CB3537A9CFD2}"/>
                </a:ext>
              </a:extLst>
            </p:cNvPr>
            <p:cNvGrpSpPr/>
            <p:nvPr/>
          </p:nvGrpSpPr>
          <p:grpSpPr>
            <a:xfrm rot="5400000" flipH="1">
              <a:off x="10776184" y="5115572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72" name="Oval 971">
                <a:extLst>
                  <a:ext uri="{FF2B5EF4-FFF2-40B4-BE49-F238E27FC236}">
                    <a16:creationId xmlns:a16="http://schemas.microsoft.com/office/drawing/2014/main" id="{E7D5AE80-CC24-094A-8EBF-7703AA04FBE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3" name="Oval 972">
                <a:extLst>
                  <a:ext uri="{FF2B5EF4-FFF2-40B4-BE49-F238E27FC236}">
                    <a16:creationId xmlns:a16="http://schemas.microsoft.com/office/drawing/2014/main" id="{43BA4BC8-EC0A-8549-9405-D3FEF427A1C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4" name="Oval 973">
                <a:extLst>
                  <a:ext uri="{FF2B5EF4-FFF2-40B4-BE49-F238E27FC236}">
                    <a16:creationId xmlns:a16="http://schemas.microsoft.com/office/drawing/2014/main" id="{67ABB833-0CD7-B742-9ABB-19F66B986B4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5" name="Oval 974">
                <a:extLst>
                  <a:ext uri="{FF2B5EF4-FFF2-40B4-BE49-F238E27FC236}">
                    <a16:creationId xmlns:a16="http://schemas.microsoft.com/office/drawing/2014/main" id="{F010C4C6-A817-3141-BA73-61876894034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6" name="Oval 975">
                <a:extLst>
                  <a:ext uri="{FF2B5EF4-FFF2-40B4-BE49-F238E27FC236}">
                    <a16:creationId xmlns:a16="http://schemas.microsoft.com/office/drawing/2014/main" id="{62FA5F5B-CEEC-6143-B45D-0058442E97F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2" name="Group 911">
              <a:extLst>
                <a:ext uri="{FF2B5EF4-FFF2-40B4-BE49-F238E27FC236}">
                  <a16:creationId xmlns:a16="http://schemas.microsoft.com/office/drawing/2014/main" id="{458CFB81-832F-3740-9EE5-20F05965B079}"/>
                </a:ext>
              </a:extLst>
            </p:cNvPr>
            <p:cNvGrpSpPr/>
            <p:nvPr/>
          </p:nvGrpSpPr>
          <p:grpSpPr>
            <a:xfrm rot="8765685" flipV="1">
              <a:off x="11031967" y="5125402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67" name="Oval 966">
                <a:extLst>
                  <a:ext uri="{FF2B5EF4-FFF2-40B4-BE49-F238E27FC236}">
                    <a16:creationId xmlns:a16="http://schemas.microsoft.com/office/drawing/2014/main" id="{9A11FA60-0009-C04D-B1BF-258D7854745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8" name="Oval 967">
                <a:extLst>
                  <a:ext uri="{FF2B5EF4-FFF2-40B4-BE49-F238E27FC236}">
                    <a16:creationId xmlns:a16="http://schemas.microsoft.com/office/drawing/2014/main" id="{E75AAF25-F329-394A-962D-73CD2EEEBAD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9" name="Oval 968">
                <a:extLst>
                  <a:ext uri="{FF2B5EF4-FFF2-40B4-BE49-F238E27FC236}">
                    <a16:creationId xmlns:a16="http://schemas.microsoft.com/office/drawing/2014/main" id="{F159D4AF-6A1A-444D-B00A-9D7A3D4B6C9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0" name="Oval 969">
                <a:extLst>
                  <a:ext uri="{FF2B5EF4-FFF2-40B4-BE49-F238E27FC236}">
                    <a16:creationId xmlns:a16="http://schemas.microsoft.com/office/drawing/2014/main" id="{B9D20D51-019D-6A4B-AAB5-BBE4F9CD68A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1" name="Oval 970">
                <a:extLst>
                  <a:ext uri="{FF2B5EF4-FFF2-40B4-BE49-F238E27FC236}">
                    <a16:creationId xmlns:a16="http://schemas.microsoft.com/office/drawing/2014/main" id="{5CB3E5CC-745C-0C4C-8707-02BD43A7AF3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3" name="Group 912">
              <a:extLst>
                <a:ext uri="{FF2B5EF4-FFF2-40B4-BE49-F238E27FC236}">
                  <a16:creationId xmlns:a16="http://schemas.microsoft.com/office/drawing/2014/main" id="{0683AE7B-F482-374E-A206-97401F0593F8}"/>
                </a:ext>
              </a:extLst>
            </p:cNvPr>
            <p:cNvGrpSpPr/>
            <p:nvPr/>
          </p:nvGrpSpPr>
          <p:grpSpPr>
            <a:xfrm rot="8765685" flipV="1">
              <a:off x="10258283" y="5118957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62" name="Oval 961">
                <a:extLst>
                  <a:ext uri="{FF2B5EF4-FFF2-40B4-BE49-F238E27FC236}">
                    <a16:creationId xmlns:a16="http://schemas.microsoft.com/office/drawing/2014/main" id="{3279FE57-655D-AC48-8DA2-9DC046A9EE8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3" name="Oval 962">
                <a:extLst>
                  <a:ext uri="{FF2B5EF4-FFF2-40B4-BE49-F238E27FC236}">
                    <a16:creationId xmlns:a16="http://schemas.microsoft.com/office/drawing/2014/main" id="{48373577-4D02-974C-8A5F-CF4CB083188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4" name="Oval 963">
                <a:extLst>
                  <a:ext uri="{FF2B5EF4-FFF2-40B4-BE49-F238E27FC236}">
                    <a16:creationId xmlns:a16="http://schemas.microsoft.com/office/drawing/2014/main" id="{40589E5C-2E85-2545-A13E-C9B40903A02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5" name="Oval 964">
                <a:extLst>
                  <a:ext uri="{FF2B5EF4-FFF2-40B4-BE49-F238E27FC236}">
                    <a16:creationId xmlns:a16="http://schemas.microsoft.com/office/drawing/2014/main" id="{2341619E-874B-DE4C-B0C1-921477183AF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6" name="Oval 965">
                <a:extLst>
                  <a:ext uri="{FF2B5EF4-FFF2-40B4-BE49-F238E27FC236}">
                    <a16:creationId xmlns:a16="http://schemas.microsoft.com/office/drawing/2014/main" id="{633EBE64-A720-A741-882A-DC1C5F64DE5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4" name="Group 913">
              <a:extLst>
                <a:ext uri="{FF2B5EF4-FFF2-40B4-BE49-F238E27FC236}">
                  <a16:creationId xmlns:a16="http://schemas.microsoft.com/office/drawing/2014/main" id="{A3B79D66-49D0-0E47-9AF1-1D483AFA1B54}"/>
                </a:ext>
              </a:extLst>
            </p:cNvPr>
            <p:cNvGrpSpPr/>
            <p:nvPr/>
          </p:nvGrpSpPr>
          <p:grpSpPr>
            <a:xfrm flipV="1">
              <a:off x="10541721" y="5963368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57" name="Oval 956">
                <a:extLst>
                  <a:ext uri="{FF2B5EF4-FFF2-40B4-BE49-F238E27FC236}">
                    <a16:creationId xmlns:a16="http://schemas.microsoft.com/office/drawing/2014/main" id="{C1377B1B-DDD7-9846-91D0-18FB370D721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8" name="Oval 957">
                <a:extLst>
                  <a:ext uri="{FF2B5EF4-FFF2-40B4-BE49-F238E27FC236}">
                    <a16:creationId xmlns:a16="http://schemas.microsoft.com/office/drawing/2014/main" id="{6C059C7A-CC52-5F43-B290-8C472472413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9" name="Oval 958">
                <a:extLst>
                  <a:ext uri="{FF2B5EF4-FFF2-40B4-BE49-F238E27FC236}">
                    <a16:creationId xmlns:a16="http://schemas.microsoft.com/office/drawing/2014/main" id="{CAAC9E7D-1554-3348-BCDB-EB6162D2C39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0" name="Oval 959">
                <a:extLst>
                  <a:ext uri="{FF2B5EF4-FFF2-40B4-BE49-F238E27FC236}">
                    <a16:creationId xmlns:a16="http://schemas.microsoft.com/office/drawing/2014/main" id="{3B85355C-46F7-6C4A-A013-7AD71FFE041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1" name="Oval 960">
                <a:extLst>
                  <a:ext uri="{FF2B5EF4-FFF2-40B4-BE49-F238E27FC236}">
                    <a16:creationId xmlns:a16="http://schemas.microsoft.com/office/drawing/2014/main" id="{3C0A045F-C6AC-B045-8039-5349184A85A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5" name="Group 914">
              <a:extLst>
                <a:ext uri="{FF2B5EF4-FFF2-40B4-BE49-F238E27FC236}">
                  <a16:creationId xmlns:a16="http://schemas.microsoft.com/office/drawing/2014/main" id="{045B3259-BC44-C145-9A31-8666BD333EDA}"/>
                </a:ext>
              </a:extLst>
            </p:cNvPr>
            <p:cNvGrpSpPr/>
            <p:nvPr/>
          </p:nvGrpSpPr>
          <p:grpSpPr>
            <a:xfrm rot="5400000" flipH="1">
              <a:off x="10799832" y="5959983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52" name="Oval 951">
                <a:extLst>
                  <a:ext uri="{FF2B5EF4-FFF2-40B4-BE49-F238E27FC236}">
                    <a16:creationId xmlns:a16="http://schemas.microsoft.com/office/drawing/2014/main" id="{F7820D09-F231-1146-949E-31E33080175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3" name="Oval 952">
                <a:extLst>
                  <a:ext uri="{FF2B5EF4-FFF2-40B4-BE49-F238E27FC236}">
                    <a16:creationId xmlns:a16="http://schemas.microsoft.com/office/drawing/2014/main" id="{5102754D-7574-4647-8DBE-944A6682795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4" name="Oval 953">
                <a:extLst>
                  <a:ext uri="{FF2B5EF4-FFF2-40B4-BE49-F238E27FC236}">
                    <a16:creationId xmlns:a16="http://schemas.microsoft.com/office/drawing/2014/main" id="{8430CC1F-8F1C-6647-948C-991C6F3F9B8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5" name="Oval 954">
                <a:extLst>
                  <a:ext uri="{FF2B5EF4-FFF2-40B4-BE49-F238E27FC236}">
                    <a16:creationId xmlns:a16="http://schemas.microsoft.com/office/drawing/2014/main" id="{E25A5115-CF75-A548-9648-6AB447D8EB2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6" name="Oval 955">
                <a:extLst>
                  <a:ext uri="{FF2B5EF4-FFF2-40B4-BE49-F238E27FC236}">
                    <a16:creationId xmlns:a16="http://schemas.microsoft.com/office/drawing/2014/main" id="{F90BDE24-80AD-E44F-BDA0-7E61FC74DAC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6" name="Group 915">
              <a:extLst>
                <a:ext uri="{FF2B5EF4-FFF2-40B4-BE49-F238E27FC236}">
                  <a16:creationId xmlns:a16="http://schemas.microsoft.com/office/drawing/2014/main" id="{5C97F025-6ED3-4C49-8A4C-A2B9DB5931E8}"/>
                </a:ext>
              </a:extLst>
            </p:cNvPr>
            <p:cNvGrpSpPr/>
            <p:nvPr/>
          </p:nvGrpSpPr>
          <p:grpSpPr>
            <a:xfrm rot="8765685" flipV="1">
              <a:off x="11055615" y="5969813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47" name="Oval 946">
                <a:extLst>
                  <a:ext uri="{FF2B5EF4-FFF2-40B4-BE49-F238E27FC236}">
                    <a16:creationId xmlns:a16="http://schemas.microsoft.com/office/drawing/2014/main" id="{A46DD85F-4651-874A-9095-563DE307394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8" name="Oval 947">
                <a:extLst>
                  <a:ext uri="{FF2B5EF4-FFF2-40B4-BE49-F238E27FC236}">
                    <a16:creationId xmlns:a16="http://schemas.microsoft.com/office/drawing/2014/main" id="{A74FBBCC-A336-2341-B62C-DBD1840128C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9" name="Oval 948">
                <a:extLst>
                  <a:ext uri="{FF2B5EF4-FFF2-40B4-BE49-F238E27FC236}">
                    <a16:creationId xmlns:a16="http://schemas.microsoft.com/office/drawing/2014/main" id="{201716C6-A89D-064E-B7B2-56163D0B70F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0" name="Oval 949">
                <a:extLst>
                  <a:ext uri="{FF2B5EF4-FFF2-40B4-BE49-F238E27FC236}">
                    <a16:creationId xmlns:a16="http://schemas.microsoft.com/office/drawing/2014/main" id="{6445FF62-F9F5-8640-9C28-7976BFE48EB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1" name="Oval 950">
                <a:extLst>
                  <a:ext uri="{FF2B5EF4-FFF2-40B4-BE49-F238E27FC236}">
                    <a16:creationId xmlns:a16="http://schemas.microsoft.com/office/drawing/2014/main" id="{FD33AD5B-6D05-7144-A2C2-826C2B152B3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7" name="Group 916">
              <a:extLst>
                <a:ext uri="{FF2B5EF4-FFF2-40B4-BE49-F238E27FC236}">
                  <a16:creationId xmlns:a16="http://schemas.microsoft.com/office/drawing/2014/main" id="{068CA0F1-14B7-E54E-A215-D8F23C969751}"/>
                </a:ext>
              </a:extLst>
            </p:cNvPr>
            <p:cNvGrpSpPr/>
            <p:nvPr/>
          </p:nvGrpSpPr>
          <p:grpSpPr>
            <a:xfrm rot="8765685" flipV="1">
              <a:off x="10281931" y="5963368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42" name="Oval 941">
                <a:extLst>
                  <a:ext uri="{FF2B5EF4-FFF2-40B4-BE49-F238E27FC236}">
                    <a16:creationId xmlns:a16="http://schemas.microsoft.com/office/drawing/2014/main" id="{36CA9148-F3AF-8A44-8F95-0E447AD7E13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3" name="Oval 942">
                <a:extLst>
                  <a:ext uri="{FF2B5EF4-FFF2-40B4-BE49-F238E27FC236}">
                    <a16:creationId xmlns:a16="http://schemas.microsoft.com/office/drawing/2014/main" id="{602BC4FF-D221-5F4C-BE32-7239D3FD343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4" name="Oval 943">
                <a:extLst>
                  <a:ext uri="{FF2B5EF4-FFF2-40B4-BE49-F238E27FC236}">
                    <a16:creationId xmlns:a16="http://schemas.microsoft.com/office/drawing/2014/main" id="{34DB71D9-76DA-884F-9CA7-8D93327ECFB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5" name="Oval 944">
                <a:extLst>
                  <a:ext uri="{FF2B5EF4-FFF2-40B4-BE49-F238E27FC236}">
                    <a16:creationId xmlns:a16="http://schemas.microsoft.com/office/drawing/2014/main" id="{7F1613C0-A010-714C-B56B-AA6C58C199A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6" name="Oval 945">
                <a:extLst>
                  <a:ext uri="{FF2B5EF4-FFF2-40B4-BE49-F238E27FC236}">
                    <a16:creationId xmlns:a16="http://schemas.microsoft.com/office/drawing/2014/main" id="{976D48BB-64D0-184A-9BDD-B7EA05F8393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8" name="Group 917">
              <a:extLst>
                <a:ext uri="{FF2B5EF4-FFF2-40B4-BE49-F238E27FC236}">
                  <a16:creationId xmlns:a16="http://schemas.microsoft.com/office/drawing/2014/main" id="{E2FEEB31-75A2-AD42-A9B3-0D36FD494225}"/>
                </a:ext>
              </a:extLst>
            </p:cNvPr>
            <p:cNvGrpSpPr/>
            <p:nvPr/>
          </p:nvGrpSpPr>
          <p:grpSpPr>
            <a:xfrm flipV="1">
              <a:off x="10534233" y="5683856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37" name="Oval 936">
                <a:extLst>
                  <a:ext uri="{FF2B5EF4-FFF2-40B4-BE49-F238E27FC236}">
                    <a16:creationId xmlns:a16="http://schemas.microsoft.com/office/drawing/2014/main" id="{1A87A9FF-8839-7349-A17A-1826549E74F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8" name="Oval 937">
                <a:extLst>
                  <a:ext uri="{FF2B5EF4-FFF2-40B4-BE49-F238E27FC236}">
                    <a16:creationId xmlns:a16="http://schemas.microsoft.com/office/drawing/2014/main" id="{4C4DB175-ED9D-E448-B710-F63D7AAA655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9" name="Oval 938">
                <a:extLst>
                  <a:ext uri="{FF2B5EF4-FFF2-40B4-BE49-F238E27FC236}">
                    <a16:creationId xmlns:a16="http://schemas.microsoft.com/office/drawing/2014/main" id="{92EBF607-27DE-AF4D-88B4-B55DFC96E80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0" name="Oval 939">
                <a:extLst>
                  <a:ext uri="{FF2B5EF4-FFF2-40B4-BE49-F238E27FC236}">
                    <a16:creationId xmlns:a16="http://schemas.microsoft.com/office/drawing/2014/main" id="{20840C1E-E904-F24F-97D7-7AD9A60EB7B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1" name="Oval 940">
                <a:extLst>
                  <a:ext uri="{FF2B5EF4-FFF2-40B4-BE49-F238E27FC236}">
                    <a16:creationId xmlns:a16="http://schemas.microsoft.com/office/drawing/2014/main" id="{65DE8FC4-2285-AF41-831C-6B69DD2EED0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9" name="Group 918">
              <a:extLst>
                <a:ext uri="{FF2B5EF4-FFF2-40B4-BE49-F238E27FC236}">
                  <a16:creationId xmlns:a16="http://schemas.microsoft.com/office/drawing/2014/main" id="{CB5ECBEA-6CB7-3345-A3BE-E9219AE993FD}"/>
                </a:ext>
              </a:extLst>
            </p:cNvPr>
            <p:cNvGrpSpPr/>
            <p:nvPr/>
          </p:nvGrpSpPr>
          <p:grpSpPr>
            <a:xfrm rot="5400000" flipH="1">
              <a:off x="10792344" y="5680471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32" name="Oval 931">
                <a:extLst>
                  <a:ext uri="{FF2B5EF4-FFF2-40B4-BE49-F238E27FC236}">
                    <a16:creationId xmlns:a16="http://schemas.microsoft.com/office/drawing/2014/main" id="{32C59B67-763B-B643-8411-3DD0B0512B2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3" name="Oval 932">
                <a:extLst>
                  <a:ext uri="{FF2B5EF4-FFF2-40B4-BE49-F238E27FC236}">
                    <a16:creationId xmlns:a16="http://schemas.microsoft.com/office/drawing/2014/main" id="{34133083-6BAE-C24D-A114-749CA208E3D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4" name="Oval 933">
                <a:extLst>
                  <a:ext uri="{FF2B5EF4-FFF2-40B4-BE49-F238E27FC236}">
                    <a16:creationId xmlns:a16="http://schemas.microsoft.com/office/drawing/2014/main" id="{0536F94A-8227-D046-99E2-6A107929E60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5" name="Oval 934">
                <a:extLst>
                  <a:ext uri="{FF2B5EF4-FFF2-40B4-BE49-F238E27FC236}">
                    <a16:creationId xmlns:a16="http://schemas.microsoft.com/office/drawing/2014/main" id="{287B69BE-2488-FE4A-8008-AA367715596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6" name="Oval 935">
                <a:extLst>
                  <a:ext uri="{FF2B5EF4-FFF2-40B4-BE49-F238E27FC236}">
                    <a16:creationId xmlns:a16="http://schemas.microsoft.com/office/drawing/2014/main" id="{1FBF89F5-B5FA-FA45-B869-DA9BA7C380A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0" name="Group 919">
              <a:extLst>
                <a:ext uri="{FF2B5EF4-FFF2-40B4-BE49-F238E27FC236}">
                  <a16:creationId xmlns:a16="http://schemas.microsoft.com/office/drawing/2014/main" id="{D287041E-A8CE-0541-A7AF-260A20150120}"/>
                </a:ext>
              </a:extLst>
            </p:cNvPr>
            <p:cNvGrpSpPr/>
            <p:nvPr/>
          </p:nvGrpSpPr>
          <p:grpSpPr>
            <a:xfrm rot="8765685" flipV="1">
              <a:off x="11048127" y="5690301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27" name="Oval 926">
                <a:extLst>
                  <a:ext uri="{FF2B5EF4-FFF2-40B4-BE49-F238E27FC236}">
                    <a16:creationId xmlns:a16="http://schemas.microsoft.com/office/drawing/2014/main" id="{DFE12DBA-B6B6-AD44-9F40-BA1CB40729A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8" name="Oval 927">
                <a:extLst>
                  <a:ext uri="{FF2B5EF4-FFF2-40B4-BE49-F238E27FC236}">
                    <a16:creationId xmlns:a16="http://schemas.microsoft.com/office/drawing/2014/main" id="{0F272872-1FF0-7C4E-B11D-96EFDACD6C0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9" name="Oval 928">
                <a:extLst>
                  <a:ext uri="{FF2B5EF4-FFF2-40B4-BE49-F238E27FC236}">
                    <a16:creationId xmlns:a16="http://schemas.microsoft.com/office/drawing/2014/main" id="{3EC10E59-8234-0E4F-AFBC-09418EAB539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0" name="Oval 929">
                <a:extLst>
                  <a:ext uri="{FF2B5EF4-FFF2-40B4-BE49-F238E27FC236}">
                    <a16:creationId xmlns:a16="http://schemas.microsoft.com/office/drawing/2014/main" id="{E57A50C4-2F3C-1B47-BE29-E42408B906D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1" name="Oval 930">
                <a:extLst>
                  <a:ext uri="{FF2B5EF4-FFF2-40B4-BE49-F238E27FC236}">
                    <a16:creationId xmlns:a16="http://schemas.microsoft.com/office/drawing/2014/main" id="{F9874366-4236-B44F-A0E1-6128DAF2D9D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1" name="Group 920">
              <a:extLst>
                <a:ext uri="{FF2B5EF4-FFF2-40B4-BE49-F238E27FC236}">
                  <a16:creationId xmlns:a16="http://schemas.microsoft.com/office/drawing/2014/main" id="{D4D7A8F6-5019-8248-8CE0-F908D8D566DB}"/>
                </a:ext>
              </a:extLst>
            </p:cNvPr>
            <p:cNvGrpSpPr/>
            <p:nvPr/>
          </p:nvGrpSpPr>
          <p:grpSpPr>
            <a:xfrm rot="8765685" flipV="1">
              <a:off x="10274443" y="5683856"/>
              <a:ext cx="181420" cy="181420"/>
              <a:chOff x="9672212" y="5505960"/>
              <a:chExt cx="987973" cy="987973"/>
            </a:xfrm>
            <a:grpFill/>
          </p:grpSpPr>
          <p:sp>
            <p:nvSpPr>
              <p:cNvPr id="922" name="Oval 921">
                <a:extLst>
                  <a:ext uri="{FF2B5EF4-FFF2-40B4-BE49-F238E27FC236}">
                    <a16:creationId xmlns:a16="http://schemas.microsoft.com/office/drawing/2014/main" id="{26E3F717-4AE5-8848-A3DE-A1FAE9BA93E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3" name="Oval 922">
                <a:extLst>
                  <a:ext uri="{FF2B5EF4-FFF2-40B4-BE49-F238E27FC236}">
                    <a16:creationId xmlns:a16="http://schemas.microsoft.com/office/drawing/2014/main" id="{86010BFF-BA84-3548-A805-ED7CD7FCE83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4" name="Oval 923">
                <a:extLst>
                  <a:ext uri="{FF2B5EF4-FFF2-40B4-BE49-F238E27FC236}">
                    <a16:creationId xmlns:a16="http://schemas.microsoft.com/office/drawing/2014/main" id="{B502AD64-4F61-6A48-BF99-A6B1B4BBB83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5" name="Oval 924">
                <a:extLst>
                  <a:ext uri="{FF2B5EF4-FFF2-40B4-BE49-F238E27FC236}">
                    <a16:creationId xmlns:a16="http://schemas.microsoft.com/office/drawing/2014/main" id="{5191376E-1838-AF48-A40E-F279445E8C4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6" name="Oval 925">
                <a:extLst>
                  <a:ext uri="{FF2B5EF4-FFF2-40B4-BE49-F238E27FC236}">
                    <a16:creationId xmlns:a16="http://schemas.microsoft.com/office/drawing/2014/main" id="{7A4FB8E3-1C7C-D848-BFFE-22A72FC4ED4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  <a:grpFill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02" name="TextBox 1001">
            <a:extLst>
              <a:ext uri="{FF2B5EF4-FFF2-40B4-BE49-F238E27FC236}">
                <a16:creationId xmlns:a16="http://schemas.microsoft.com/office/drawing/2014/main" id="{32CA9C93-10A6-F14B-BA46-B8C4928A8331}"/>
              </a:ext>
            </a:extLst>
          </p:cNvPr>
          <p:cNvSpPr txBox="1"/>
          <p:nvPr/>
        </p:nvSpPr>
        <p:spPr>
          <a:xfrm>
            <a:off x="10697953" y="1729632"/>
            <a:ext cx="18326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* daily water changes after settlement refreshing TA</a:t>
            </a:r>
          </a:p>
        </p:txBody>
      </p:sp>
      <p:sp>
        <p:nvSpPr>
          <p:cNvPr id="1003" name="TextBox 1002">
            <a:extLst>
              <a:ext uri="{FF2B5EF4-FFF2-40B4-BE49-F238E27FC236}">
                <a16:creationId xmlns:a16="http://schemas.microsoft.com/office/drawing/2014/main" id="{4A976CA2-78E3-9444-9B9F-30B632C170BE}"/>
              </a:ext>
            </a:extLst>
          </p:cNvPr>
          <p:cNvSpPr txBox="1"/>
          <p:nvPr/>
        </p:nvSpPr>
        <p:spPr>
          <a:xfrm>
            <a:off x="10697953" y="2806850"/>
            <a:ext cx="1290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6L containers</a:t>
            </a:r>
          </a:p>
        </p:txBody>
      </p:sp>
      <p:sp>
        <p:nvSpPr>
          <p:cNvPr id="1004" name="TextBox 1003">
            <a:extLst>
              <a:ext uri="{FF2B5EF4-FFF2-40B4-BE49-F238E27FC236}">
                <a16:creationId xmlns:a16="http://schemas.microsoft.com/office/drawing/2014/main" id="{E66FC65C-4732-2D4E-AB55-726E62925982}"/>
              </a:ext>
            </a:extLst>
          </p:cNvPr>
          <p:cNvSpPr txBox="1"/>
          <p:nvPr/>
        </p:nvSpPr>
        <p:spPr>
          <a:xfrm>
            <a:off x="6466847" y="5693613"/>
            <a:ext cx="1682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 Soaked Plugs</a:t>
            </a:r>
          </a:p>
        </p:txBody>
      </p:sp>
      <p:sp>
        <p:nvSpPr>
          <p:cNvPr id="1005" name="TextBox 1004">
            <a:extLst>
              <a:ext uri="{FF2B5EF4-FFF2-40B4-BE49-F238E27FC236}">
                <a16:creationId xmlns:a16="http://schemas.microsoft.com/office/drawing/2014/main" id="{9B1D8997-1338-394C-8D63-3E6B300942E4}"/>
              </a:ext>
            </a:extLst>
          </p:cNvPr>
          <p:cNvSpPr txBox="1"/>
          <p:nvPr/>
        </p:nvSpPr>
        <p:spPr>
          <a:xfrm>
            <a:off x="2487914" y="5678627"/>
            <a:ext cx="1477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Coral Recruits</a:t>
            </a:r>
          </a:p>
        </p:txBody>
      </p:sp>
      <p:sp>
        <p:nvSpPr>
          <p:cNvPr id="1008" name="Rounded Rectangle 1007">
            <a:extLst>
              <a:ext uri="{FF2B5EF4-FFF2-40B4-BE49-F238E27FC236}">
                <a16:creationId xmlns:a16="http://schemas.microsoft.com/office/drawing/2014/main" id="{D0E5CC86-B000-2349-A429-10AFC1646527}"/>
              </a:ext>
            </a:extLst>
          </p:cNvPr>
          <p:cNvSpPr/>
          <p:nvPr/>
        </p:nvSpPr>
        <p:spPr>
          <a:xfrm>
            <a:off x="5551301" y="1612708"/>
            <a:ext cx="3386042" cy="3362471"/>
          </a:xfrm>
          <a:prstGeom prst="roundRect">
            <a:avLst/>
          </a:prstGeom>
          <a:solidFill>
            <a:srgbClr val="FF8093">
              <a:alpha val="0"/>
            </a:srgbClr>
          </a:solidFill>
          <a:ln w="38100">
            <a:solidFill>
              <a:srgbClr val="FF8093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9" name="TextBox 1008">
            <a:extLst>
              <a:ext uri="{FF2B5EF4-FFF2-40B4-BE49-F238E27FC236}">
                <a16:creationId xmlns:a16="http://schemas.microsoft.com/office/drawing/2014/main" id="{D2BD83D8-6D3C-714A-8520-F2AB0996EA3A}"/>
              </a:ext>
            </a:extLst>
          </p:cNvPr>
          <p:cNvSpPr txBox="1"/>
          <p:nvPr/>
        </p:nvSpPr>
        <p:spPr>
          <a:xfrm>
            <a:off x="9092934" y="3453258"/>
            <a:ext cx="28732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Only do this if I get a bunch of larvae</a:t>
            </a:r>
          </a:p>
          <a:p>
            <a:endParaRPr lang="en-US" sz="1600" dirty="0"/>
          </a:p>
          <a:p>
            <a:r>
              <a:rPr lang="en-US" sz="1600" dirty="0"/>
              <a:t>Or only do this if can’t work out seawater chemistry stability</a:t>
            </a:r>
          </a:p>
        </p:txBody>
      </p:sp>
      <p:sp>
        <p:nvSpPr>
          <p:cNvPr id="1012" name="Bent Arrow 1011">
            <a:extLst>
              <a:ext uri="{FF2B5EF4-FFF2-40B4-BE49-F238E27FC236}">
                <a16:creationId xmlns:a16="http://schemas.microsoft.com/office/drawing/2014/main" id="{3DFCBB02-D78C-4246-865F-E3BB1A34ACAF}"/>
              </a:ext>
            </a:extLst>
          </p:cNvPr>
          <p:cNvSpPr/>
          <p:nvPr/>
        </p:nvSpPr>
        <p:spPr>
          <a:xfrm rot="10800000" flipV="1">
            <a:off x="9159900" y="2886065"/>
            <a:ext cx="471488" cy="518677"/>
          </a:xfrm>
          <a:prstGeom prst="bentArrow">
            <a:avLst/>
          </a:prstGeom>
          <a:solidFill>
            <a:srgbClr val="FF8093"/>
          </a:solidFill>
          <a:ln>
            <a:solidFill>
              <a:srgbClr val="FF80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13" name="TextBox 1012">
            <a:extLst>
              <a:ext uri="{FF2B5EF4-FFF2-40B4-BE49-F238E27FC236}">
                <a16:creationId xmlns:a16="http://schemas.microsoft.com/office/drawing/2014/main" id="{2CF0DA46-5D1E-3540-8770-505E117734A2}"/>
              </a:ext>
            </a:extLst>
          </p:cNvPr>
          <p:cNvSpPr txBox="1"/>
          <p:nvPr/>
        </p:nvSpPr>
        <p:spPr>
          <a:xfrm>
            <a:off x="1124607" y="6212395"/>
            <a:ext cx="3688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300 larvae per treatment tank = 1800</a:t>
            </a:r>
          </a:p>
        </p:txBody>
      </p:sp>
    </p:spTree>
    <p:extLst>
      <p:ext uri="{BB962C8B-B14F-4D97-AF65-F5344CB8AC3E}">
        <p14:creationId xmlns:p14="http://schemas.microsoft.com/office/powerpoint/2010/main" val="2975007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E0CDC-4D8B-AA42-BE82-D6E4CA6BF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Settling Chambers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4C82EF-8726-0948-9135-90AAE7F3F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002" y="1690688"/>
            <a:ext cx="5812547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676ACC-4411-DD49-A8DD-7686C3439959}"/>
              </a:ext>
            </a:extLst>
          </p:cNvPr>
          <p:cNvSpPr txBox="1"/>
          <p:nvPr/>
        </p:nvSpPr>
        <p:spPr>
          <a:xfrm>
            <a:off x="838200" y="6042026"/>
            <a:ext cx="94445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Ariana – 100 larvae per chamber with 3 plugs</a:t>
            </a:r>
          </a:p>
          <a:p>
            <a:r>
              <a:rPr lang="en-US" dirty="0">
                <a:hlinkClick r:id="rId3"/>
              </a:rPr>
              <a:t>https://ahuffmyer.github.io/ASH_Putnam_Lab_Notebook/Larval-Settlement-Mcapitata-June-2021/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400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C6CB1-D65E-A84A-86E7-4FAE1E0C0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Larval Settlement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9E27DC-3FCB-6340-905C-E565CC797338}"/>
              </a:ext>
            </a:extLst>
          </p:cNvPr>
          <p:cNvSpPr/>
          <p:nvPr/>
        </p:nvSpPr>
        <p:spPr>
          <a:xfrm>
            <a:off x="1124607" y="2028497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2D98B4C-3E74-EC43-BD5A-E608EF743BAB}"/>
              </a:ext>
            </a:extLst>
          </p:cNvPr>
          <p:cNvSpPr/>
          <p:nvPr/>
        </p:nvSpPr>
        <p:spPr>
          <a:xfrm>
            <a:off x="1124607" y="3589283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760B72-C290-024B-8C1A-F44D25323BDA}"/>
              </a:ext>
            </a:extLst>
          </p:cNvPr>
          <p:cNvSpPr/>
          <p:nvPr/>
        </p:nvSpPr>
        <p:spPr>
          <a:xfrm>
            <a:off x="8452842" y="2082517"/>
            <a:ext cx="1313793" cy="13137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D11E0D-ABAE-5844-A2DC-DB82719FDB25}"/>
              </a:ext>
            </a:extLst>
          </p:cNvPr>
          <p:cNvSpPr/>
          <p:nvPr/>
        </p:nvSpPr>
        <p:spPr>
          <a:xfrm>
            <a:off x="8452842" y="3643303"/>
            <a:ext cx="1313793" cy="13137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5C0320-AF00-9B40-B398-C978D92221EE}"/>
              </a:ext>
            </a:extLst>
          </p:cNvPr>
          <p:cNvSpPr txBox="1"/>
          <p:nvPr/>
        </p:nvSpPr>
        <p:spPr>
          <a:xfrm>
            <a:off x="1348949" y="1614921"/>
            <a:ext cx="877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46699C-987C-8B41-A697-D78AD30777DC}"/>
              </a:ext>
            </a:extLst>
          </p:cNvPr>
          <p:cNvSpPr txBox="1"/>
          <p:nvPr/>
        </p:nvSpPr>
        <p:spPr>
          <a:xfrm>
            <a:off x="8598412" y="1659165"/>
            <a:ext cx="1022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</a:t>
            </a:r>
            <a:r>
              <a:rPr lang="el-GR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Δ</a:t>
            </a:r>
            <a:r>
              <a:rPr lang="en-US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TA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1E9583-6FBE-D449-8C5D-473407B71E18}"/>
              </a:ext>
            </a:extLst>
          </p:cNvPr>
          <p:cNvSpPr txBox="1"/>
          <p:nvPr/>
        </p:nvSpPr>
        <p:spPr>
          <a:xfrm>
            <a:off x="1336836" y="4975179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~2,200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E489F7-1E81-2B40-9DB3-81C904EB36AD}"/>
              </a:ext>
            </a:extLst>
          </p:cNvPr>
          <p:cNvSpPr txBox="1"/>
          <p:nvPr/>
        </p:nvSpPr>
        <p:spPr>
          <a:xfrm>
            <a:off x="8586299" y="5019423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4,000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grpSp>
        <p:nvGrpSpPr>
          <p:cNvPr id="638" name="Group 637">
            <a:extLst>
              <a:ext uri="{FF2B5EF4-FFF2-40B4-BE49-F238E27FC236}">
                <a16:creationId xmlns:a16="http://schemas.microsoft.com/office/drawing/2014/main" id="{78E6A910-E7DE-9D4F-8164-C24137139225}"/>
              </a:ext>
            </a:extLst>
          </p:cNvPr>
          <p:cNvGrpSpPr/>
          <p:nvPr/>
        </p:nvGrpSpPr>
        <p:grpSpPr>
          <a:xfrm>
            <a:off x="1210003" y="2163895"/>
            <a:ext cx="1182600" cy="1117283"/>
            <a:chOff x="1210003" y="2163895"/>
            <a:chExt cx="1182600" cy="1117283"/>
          </a:xfrm>
        </p:grpSpPr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0DFDA7D9-1124-8F47-92A0-52E931B772B7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185" name="Oval 184">
                <a:extLst>
                  <a:ext uri="{FF2B5EF4-FFF2-40B4-BE49-F238E27FC236}">
                    <a16:creationId xmlns:a16="http://schemas.microsoft.com/office/drawing/2014/main" id="{91795D39-B837-F245-81BE-2013216F3CF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Oval 185">
                <a:extLst>
                  <a:ext uri="{FF2B5EF4-FFF2-40B4-BE49-F238E27FC236}">
                    <a16:creationId xmlns:a16="http://schemas.microsoft.com/office/drawing/2014/main" id="{1D496369-6836-1549-AACC-7EEC67F5301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1898E921-A948-3641-A565-289D7B7143B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Oval 187">
                <a:extLst>
                  <a:ext uri="{FF2B5EF4-FFF2-40B4-BE49-F238E27FC236}">
                    <a16:creationId xmlns:a16="http://schemas.microsoft.com/office/drawing/2014/main" id="{ECE4E178-3CF4-E947-8789-1C4E00C8CF9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Oval 188">
                <a:extLst>
                  <a:ext uri="{FF2B5EF4-FFF2-40B4-BE49-F238E27FC236}">
                    <a16:creationId xmlns:a16="http://schemas.microsoft.com/office/drawing/2014/main" id="{35965D30-8F9B-7B49-9541-22F51862C4C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0D7B5FB3-A9D3-454E-AC9E-B14907EBDA1B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180" name="Oval 179">
                <a:extLst>
                  <a:ext uri="{FF2B5EF4-FFF2-40B4-BE49-F238E27FC236}">
                    <a16:creationId xmlns:a16="http://schemas.microsoft.com/office/drawing/2014/main" id="{CF604F98-AE04-C444-A7C9-4EEEE3B3B8F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Oval 180">
                <a:extLst>
                  <a:ext uri="{FF2B5EF4-FFF2-40B4-BE49-F238E27FC236}">
                    <a16:creationId xmlns:a16="http://schemas.microsoft.com/office/drawing/2014/main" id="{85AD8842-C0D6-8149-91E5-F527D5D01BC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Oval 181">
                <a:extLst>
                  <a:ext uri="{FF2B5EF4-FFF2-40B4-BE49-F238E27FC236}">
                    <a16:creationId xmlns:a16="http://schemas.microsoft.com/office/drawing/2014/main" id="{4B7B4216-E9FE-AE43-BF90-F9074C7B89C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Oval 182">
                <a:extLst>
                  <a:ext uri="{FF2B5EF4-FFF2-40B4-BE49-F238E27FC236}">
                    <a16:creationId xmlns:a16="http://schemas.microsoft.com/office/drawing/2014/main" id="{F85D0A57-8050-E047-A17D-284A00C20A9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Oval 183">
                <a:extLst>
                  <a:ext uri="{FF2B5EF4-FFF2-40B4-BE49-F238E27FC236}">
                    <a16:creationId xmlns:a16="http://schemas.microsoft.com/office/drawing/2014/main" id="{8D7C2C8F-D636-0245-BE5A-65D5D9A9E81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08907AA4-2AB8-3749-90E2-237F8975F9F1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175" name="Oval 174">
                <a:extLst>
                  <a:ext uri="{FF2B5EF4-FFF2-40B4-BE49-F238E27FC236}">
                    <a16:creationId xmlns:a16="http://schemas.microsoft.com/office/drawing/2014/main" id="{1A231868-AE1B-6948-9CB3-7C9CEDFB453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Oval 175">
                <a:extLst>
                  <a:ext uri="{FF2B5EF4-FFF2-40B4-BE49-F238E27FC236}">
                    <a16:creationId xmlns:a16="http://schemas.microsoft.com/office/drawing/2014/main" id="{E20FE9CB-56FD-9F48-AA6E-C308E06EC8F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Oval 176">
                <a:extLst>
                  <a:ext uri="{FF2B5EF4-FFF2-40B4-BE49-F238E27FC236}">
                    <a16:creationId xmlns:a16="http://schemas.microsoft.com/office/drawing/2014/main" id="{5BB68C6F-837E-D74B-9A6C-E59E681DAB0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Oval 177">
                <a:extLst>
                  <a:ext uri="{FF2B5EF4-FFF2-40B4-BE49-F238E27FC236}">
                    <a16:creationId xmlns:a16="http://schemas.microsoft.com/office/drawing/2014/main" id="{97D2C850-EFCC-974D-A6DD-8B891C121F3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Oval 178">
                <a:extLst>
                  <a:ext uri="{FF2B5EF4-FFF2-40B4-BE49-F238E27FC236}">
                    <a16:creationId xmlns:a16="http://schemas.microsoft.com/office/drawing/2014/main" id="{C6719F18-FB11-B344-808D-82A134CCB4D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98" name="Oval 597">
              <a:extLst>
                <a:ext uri="{FF2B5EF4-FFF2-40B4-BE49-F238E27FC236}">
                  <a16:creationId xmlns:a16="http://schemas.microsoft.com/office/drawing/2014/main" id="{51DA9ACB-713C-714A-81A0-D6F9F8547759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9" name="Oval 598">
              <a:extLst>
                <a:ext uri="{FF2B5EF4-FFF2-40B4-BE49-F238E27FC236}">
                  <a16:creationId xmlns:a16="http://schemas.microsoft.com/office/drawing/2014/main" id="{238BFAF7-C509-E248-B87D-208A2565CB55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Oval 599">
              <a:extLst>
                <a:ext uri="{FF2B5EF4-FFF2-40B4-BE49-F238E27FC236}">
                  <a16:creationId xmlns:a16="http://schemas.microsoft.com/office/drawing/2014/main" id="{4933E394-63FE-C64C-80C7-70CCB8406637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2" name="Group 601">
              <a:extLst>
                <a:ext uri="{FF2B5EF4-FFF2-40B4-BE49-F238E27FC236}">
                  <a16:creationId xmlns:a16="http://schemas.microsoft.com/office/drawing/2014/main" id="{E97F54AE-FEFD-0B45-9256-A8E5937B1FC4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603" name="Oval 602">
                <a:extLst>
                  <a:ext uri="{FF2B5EF4-FFF2-40B4-BE49-F238E27FC236}">
                    <a16:creationId xmlns:a16="http://schemas.microsoft.com/office/drawing/2014/main" id="{D805328B-CFFA-E342-BF51-58005B3C641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4" name="Oval 603">
                <a:extLst>
                  <a:ext uri="{FF2B5EF4-FFF2-40B4-BE49-F238E27FC236}">
                    <a16:creationId xmlns:a16="http://schemas.microsoft.com/office/drawing/2014/main" id="{EEF9B2DA-FC5F-BD43-840D-DEDDCF51B9F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5" name="Oval 604">
                <a:extLst>
                  <a:ext uri="{FF2B5EF4-FFF2-40B4-BE49-F238E27FC236}">
                    <a16:creationId xmlns:a16="http://schemas.microsoft.com/office/drawing/2014/main" id="{DDE75449-8803-2640-84FA-ECC8213BEAB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6" name="Oval 605">
                <a:extLst>
                  <a:ext uri="{FF2B5EF4-FFF2-40B4-BE49-F238E27FC236}">
                    <a16:creationId xmlns:a16="http://schemas.microsoft.com/office/drawing/2014/main" id="{50D95C1D-72FD-F348-B8E1-F193B060ACA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7" name="Oval 606">
                <a:extLst>
                  <a:ext uri="{FF2B5EF4-FFF2-40B4-BE49-F238E27FC236}">
                    <a16:creationId xmlns:a16="http://schemas.microsoft.com/office/drawing/2014/main" id="{7A1AB57C-0FE8-CF4A-A5E8-E4E202DA268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8" name="Group 607">
              <a:extLst>
                <a:ext uri="{FF2B5EF4-FFF2-40B4-BE49-F238E27FC236}">
                  <a16:creationId xmlns:a16="http://schemas.microsoft.com/office/drawing/2014/main" id="{9EC66751-1E6C-0C4A-86E0-8779EBC234C1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609" name="Oval 608">
                <a:extLst>
                  <a:ext uri="{FF2B5EF4-FFF2-40B4-BE49-F238E27FC236}">
                    <a16:creationId xmlns:a16="http://schemas.microsoft.com/office/drawing/2014/main" id="{CDFB1066-FE8D-3347-9170-02112918D52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0" name="Oval 609">
                <a:extLst>
                  <a:ext uri="{FF2B5EF4-FFF2-40B4-BE49-F238E27FC236}">
                    <a16:creationId xmlns:a16="http://schemas.microsoft.com/office/drawing/2014/main" id="{AA27754F-17CC-1549-88DA-5BFF678689E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Oval 610">
                <a:extLst>
                  <a:ext uri="{FF2B5EF4-FFF2-40B4-BE49-F238E27FC236}">
                    <a16:creationId xmlns:a16="http://schemas.microsoft.com/office/drawing/2014/main" id="{B061DF2D-9C20-734B-BDF4-CA3D9F5D06B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Oval 611">
                <a:extLst>
                  <a:ext uri="{FF2B5EF4-FFF2-40B4-BE49-F238E27FC236}">
                    <a16:creationId xmlns:a16="http://schemas.microsoft.com/office/drawing/2014/main" id="{8B7C95A5-54E6-B34C-9EA2-1241EC97A6E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Oval 612">
                <a:extLst>
                  <a:ext uri="{FF2B5EF4-FFF2-40B4-BE49-F238E27FC236}">
                    <a16:creationId xmlns:a16="http://schemas.microsoft.com/office/drawing/2014/main" id="{1BE17322-BC06-F249-A187-37034BB52BF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14" name="Group 613">
              <a:extLst>
                <a:ext uri="{FF2B5EF4-FFF2-40B4-BE49-F238E27FC236}">
                  <a16:creationId xmlns:a16="http://schemas.microsoft.com/office/drawing/2014/main" id="{B5802FAB-6512-924D-80E3-BE034C793741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615" name="Oval 614">
                <a:extLst>
                  <a:ext uri="{FF2B5EF4-FFF2-40B4-BE49-F238E27FC236}">
                    <a16:creationId xmlns:a16="http://schemas.microsoft.com/office/drawing/2014/main" id="{E41A834D-3899-594F-8DBB-73A3558F578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6" name="Oval 615">
                <a:extLst>
                  <a:ext uri="{FF2B5EF4-FFF2-40B4-BE49-F238E27FC236}">
                    <a16:creationId xmlns:a16="http://schemas.microsoft.com/office/drawing/2014/main" id="{576A51A2-D559-AF43-BB43-124F692B9D3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7" name="Oval 616">
                <a:extLst>
                  <a:ext uri="{FF2B5EF4-FFF2-40B4-BE49-F238E27FC236}">
                    <a16:creationId xmlns:a16="http://schemas.microsoft.com/office/drawing/2014/main" id="{4CEF80BE-93DD-174D-88DD-1A2218B4A7E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8" name="Oval 617">
                <a:extLst>
                  <a:ext uri="{FF2B5EF4-FFF2-40B4-BE49-F238E27FC236}">
                    <a16:creationId xmlns:a16="http://schemas.microsoft.com/office/drawing/2014/main" id="{A48C1426-00AC-B748-B3A5-581E90FAA8D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9" name="Oval 618">
                <a:extLst>
                  <a:ext uri="{FF2B5EF4-FFF2-40B4-BE49-F238E27FC236}">
                    <a16:creationId xmlns:a16="http://schemas.microsoft.com/office/drawing/2014/main" id="{86DEBE73-6B1E-304F-A96C-AABEC13A3DA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0" name="Group 619">
              <a:extLst>
                <a:ext uri="{FF2B5EF4-FFF2-40B4-BE49-F238E27FC236}">
                  <a16:creationId xmlns:a16="http://schemas.microsoft.com/office/drawing/2014/main" id="{C7A75AAE-632B-9743-9798-1CFD122CE337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621" name="Oval 620">
                <a:extLst>
                  <a:ext uri="{FF2B5EF4-FFF2-40B4-BE49-F238E27FC236}">
                    <a16:creationId xmlns:a16="http://schemas.microsoft.com/office/drawing/2014/main" id="{41390787-A4D0-4444-B0CD-0692029AE82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2" name="Oval 621">
                <a:extLst>
                  <a:ext uri="{FF2B5EF4-FFF2-40B4-BE49-F238E27FC236}">
                    <a16:creationId xmlns:a16="http://schemas.microsoft.com/office/drawing/2014/main" id="{A37C7E7C-CCBB-3044-B77C-0371D13779D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3" name="Oval 622">
                <a:extLst>
                  <a:ext uri="{FF2B5EF4-FFF2-40B4-BE49-F238E27FC236}">
                    <a16:creationId xmlns:a16="http://schemas.microsoft.com/office/drawing/2014/main" id="{33229651-7C33-0E4D-AFD1-5A2B1DC0DEE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4" name="Oval 623">
                <a:extLst>
                  <a:ext uri="{FF2B5EF4-FFF2-40B4-BE49-F238E27FC236}">
                    <a16:creationId xmlns:a16="http://schemas.microsoft.com/office/drawing/2014/main" id="{1EDEB385-66BC-F74F-851A-3B20AD9D918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5" name="Oval 624">
                <a:extLst>
                  <a:ext uri="{FF2B5EF4-FFF2-40B4-BE49-F238E27FC236}">
                    <a16:creationId xmlns:a16="http://schemas.microsoft.com/office/drawing/2014/main" id="{130954E0-F6BA-EE44-AE38-AF64111940A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030BBCAD-93C7-0C47-BEA3-B01FED4C94F9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627" name="Oval 626">
                <a:extLst>
                  <a:ext uri="{FF2B5EF4-FFF2-40B4-BE49-F238E27FC236}">
                    <a16:creationId xmlns:a16="http://schemas.microsoft.com/office/drawing/2014/main" id="{201A122A-83A4-774B-8389-5DEE1140EEE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8" name="Oval 627">
                <a:extLst>
                  <a:ext uri="{FF2B5EF4-FFF2-40B4-BE49-F238E27FC236}">
                    <a16:creationId xmlns:a16="http://schemas.microsoft.com/office/drawing/2014/main" id="{65E15032-91D9-0343-AFB9-7D652655C35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9" name="Oval 628">
                <a:extLst>
                  <a:ext uri="{FF2B5EF4-FFF2-40B4-BE49-F238E27FC236}">
                    <a16:creationId xmlns:a16="http://schemas.microsoft.com/office/drawing/2014/main" id="{24719C87-B2C2-BF4F-A1C0-376238AF548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0" name="Oval 629">
                <a:extLst>
                  <a:ext uri="{FF2B5EF4-FFF2-40B4-BE49-F238E27FC236}">
                    <a16:creationId xmlns:a16="http://schemas.microsoft.com/office/drawing/2014/main" id="{7B8FADBA-BB8D-614D-BF22-F9A9D58877B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1" name="Oval 630">
                <a:extLst>
                  <a:ext uri="{FF2B5EF4-FFF2-40B4-BE49-F238E27FC236}">
                    <a16:creationId xmlns:a16="http://schemas.microsoft.com/office/drawing/2014/main" id="{89361C16-9CDB-1843-9050-EE0B95B5188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2" name="Group 631">
              <a:extLst>
                <a:ext uri="{FF2B5EF4-FFF2-40B4-BE49-F238E27FC236}">
                  <a16:creationId xmlns:a16="http://schemas.microsoft.com/office/drawing/2014/main" id="{1FEE1652-E9B9-9A4F-86D6-66D3C4E32ADC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633" name="Oval 632">
                <a:extLst>
                  <a:ext uri="{FF2B5EF4-FFF2-40B4-BE49-F238E27FC236}">
                    <a16:creationId xmlns:a16="http://schemas.microsoft.com/office/drawing/2014/main" id="{AADDD96A-1D84-724D-8B38-F9DFC87B4DA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4" name="Oval 633">
                <a:extLst>
                  <a:ext uri="{FF2B5EF4-FFF2-40B4-BE49-F238E27FC236}">
                    <a16:creationId xmlns:a16="http://schemas.microsoft.com/office/drawing/2014/main" id="{F82558AD-9E5B-714E-8BE9-E71508E64AA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9FEAE1A4-E886-BF4A-BD38-06ADA5490A2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62991B3C-77DC-644D-A1DB-C3D0015119C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7" name="Oval 636">
                <a:extLst>
                  <a:ext uri="{FF2B5EF4-FFF2-40B4-BE49-F238E27FC236}">
                    <a16:creationId xmlns:a16="http://schemas.microsoft.com/office/drawing/2014/main" id="{43E03ADE-36A4-D34B-821E-B254902459F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97" name="Group 696">
            <a:extLst>
              <a:ext uri="{FF2B5EF4-FFF2-40B4-BE49-F238E27FC236}">
                <a16:creationId xmlns:a16="http://schemas.microsoft.com/office/drawing/2014/main" id="{A37F7949-A178-4C4A-BB3F-EFAA47E14766}"/>
              </a:ext>
            </a:extLst>
          </p:cNvPr>
          <p:cNvGrpSpPr/>
          <p:nvPr/>
        </p:nvGrpSpPr>
        <p:grpSpPr>
          <a:xfrm>
            <a:off x="8518438" y="2205056"/>
            <a:ext cx="1182600" cy="1117283"/>
            <a:chOff x="1210003" y="2163895"/>
            <a:chExt cx="1182600" cy="1117283"/>
          </a:xfrm>
        </p:grpSpPr>
        <p:grpSp>
          <p:nvGrpSpPr>
            <p:cNvPr id="698" name="Group 697">
              <a:extLst>
                <a:ext uri="{FF2B5EF4-FFF2-40B4-BE49-F238E27FC236}">
                  <a16:creationId xmlns:a16="http://schemas.microsoft.com/office/drawing/2014/main" id="{59462172-2939-9546-9A74-9E7F08EDACEF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750" name="Oval 749">
                <a:extLst>
                  <a:ext uri="{FF2B5EF4-FFF2-40B4-BE49-F238E27FC236}">
                    <a16:creationId xmlns:a16="http://schemas.microsoft.com/office/drawing/2014/main" id="{EF74DC91-C1A5-BA49-9A8C-4930ADEB568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1" name="Oval 750">
                <a:extLst>
                  <a:ext uri="{FF2B5EF4-FFF2-40B4-BE49-F238E27FC236}">
                    <a16:creationId xmlns:a16="http://schemas.microsoft.com/office/drawing/2014/main" id="{50DADBC6-ADA6-7D4E-8F94-04D9EDDB820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2" name="Oval 751">
                <a:extLst>
                  <a:ext uri="{FF2B5EF4-FFF2-40B4-BE49-F238E27FC236}">
                    <a16:creationId xmlns:a16="http://schemas.microsoft.com/office/drawing/2014/main" id="{B86B5C7E-0DD7-F645-8323-F717C3FD3B0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3" name="Oval 752">
                <a:extLst>
                  <a:ext uri="{FF2B5EF4-FFF2-40B4-BE49-F238E27FC236}">
                    <a16:creationId xmlns:a16="http://schemas.microsoft.com/office/drawing/2014/main" id="{14E2A75D-66B4-6549-8C0A-BEC072BCCDB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4" name="Oval 753">
                <a:extLst>
                  <a:ext uri="{FF2B5EF4-FFF2-40B4-BE49-F238E27FC236}">
                    <a16:creationId xmlns:a16="http://schemas.microsoft.com/office/drawing/2014/main" id="{A5AC4CC0-CECB-F747-B81C-A7933F579B1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99" name="Group 698">
              <a:extLst>
                <a:ext uri="{FF2B5EF4-FFF2-40B4-BE49-F238E27FC236}">
                  <a16:creationId xmlns:a16="http://schemas.microsoft.com/office/drawing/2014/main" id="{4EE68440-56B1-B24C-8AF0-CF72B8CA2776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745" name="Oval 744">
                <a:extLst>
                  <a:ext uri="{FF2B5EF4-FFF2-40B4-BE49-F238E27FC236}">
                    <a16:creationId xmlns:a16="http://schemas.microsoft.com/office/drawing/2014/main" id="{5E3BE579-5D99-9448-91D0-972AE874D17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6" name="Oval 745">
                <a:extLst>
                  <a:ext uri="{FF2B5EF4-FFF2-40B4-BE49-F238E27FC236}">
                    <a16:creationId xmlns:a16="http://schemas.microsoft.com/office/drawing/2014/main" id="{110545F4-CFE5-1E44-8A9A-6CE5588E85E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7" name="Oval 746">
                <a:extLst>
                  <a:ext uri="{FF2B5EF4-FFF2-40B4-BE49-F238E27FC236}">
                    <a16:creationId xmlns:a16="http://schemas.microsoft.com/office/drawing/2014/main" id="{F1CE252A-FB65-214B-94C5-C9D4B061212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8" name="Oval 747">
                <a:extLst>
                  <a:ext uri="{FF2B5EF4-FFF2-40B4-BE49-F238E27FC236}">
                    <a16:creationId xmlns:a16="http://schemas.microsoft.com/office/drawing/2014/main" id="{F0AFD1C6-7DFC-7441-A4CD-E95F8D40EE4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9" name="Oval 748">
                <a:extLst>
                  <a:ext uri="{FF2B5EF4-FFF2-40B4-BE49-F238E27FC236}">
                    <a16:creationId xmlns:a16="http://schemas.microsoft.com/office/drawing/2014/main" id="{6AA0F96F-4461-B748-83AF-3A81B1B7D55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0" name="Group 699">
              <a:extLst>
                <a:ext uri="{FF2B5EF4-FFF2-40B4-BE49-F238E27FC236}">
                  <a16:creationId xmlns:a16="http://schemas.microsoft.com/office/drawing/2014/main" id="{F7433E08-0EB9-B34F-BB7A-1B485476BD47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740" name="Oval 739">
                <a:extLst>
                  <a:ext uri="{FF2B5EF4-FFF2-40B4-BE49-F238E27FC236}">
                    <a16:creationId xmlns:a16="http://schemas.microsoft.com/office/drawing/2014/main" id="{1EB2E12B-77EE-ED4D-B822-543BB661DEC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1" name="Oval 740">
                <a:extLst>
                  <a:ext uri="{FF2B5EF4-FFF2-40B4-BE49-F238E27FC236}">
                    <a16:creationId xmlns:a16="http://schemas.microsoft.com/office/drawing/2014/main" id="{66D01168-6D6F-004C-B958-EE1006E513C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2" name="Oval 741">
                <a:extLst>
                  <a:ext uri="{FF2B5EF4-FFF2-40B4-BE49-F238E27FC236}">
                    <a16:creationId xmlns:a16="http://schemas.microsoft.com/office/drawing/2014/main" id="{92DBD7B8-9A29-8940-A949-8389146104D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3" name="Oval 742">
                <a:extLst>
                  <a:ext uri="{FF2B5EF4-FFF2-40B4-BE49-F238E27FC236}">
                    <a16:creationId xmlns:a16="http://schemas.microsoft.com/office/drawing/2014/main" id="{9D038C74-4566-4646-BD60-2573FFD8E2B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4" name="Oval 743">
                <a:extLst>
                  <a:ext uri="{FF2B5EF4-FFF2-40B4-BE49-F238E27FC236}">
                    <a16:creationId xmlns:a16="http://schemas.microsoft.com/office/drawing/2014/main" id="{0F53EF4C-19BD-0749-8799-23DF75F2BBA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0267F458-0F4A-A845-9869-B4D0C0F164F8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EA4E2789-8BD3-B44A-B439-37D5586B6ADF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36E6F225-6482-E84D-9E21-14E9C7E0F023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4" name="Group 703">
              <a:extLst>
                <a:ext uri="{FF2B5EF4-FFF2-40B4-BE49-F238E27FC236}">
                  <a16:creationId xmlns:a16="http://schemas.microsoft.com/office/drawing/2014/main" id="{ECA2F498-5165-CC43-BDCD-2B68614EBB40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735" name="Oval 734">
                <a:extLst>
                  <a:ext uri="{FF2B5EF4-FFF2-40B4-BE49-F238E27FC236}">
                    <a16:creationId xmlns:a16="http://schemas.microsoft.com/office/drawing/2014/main" id="{56EB6906-41F7-C64C-BE16-7C47A2E8F75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6" name="Oval 735">
                <a:extLst>
                  <a:ext uri="{FF2B5EF4-FFF2-40B4-BE49-F238E27FC236}">
                    <a16:creationId xmlns:a16="http://schemas.microsoft.com/office/drawing/2014/main" id="{F3E7E42E-2A2C-6A42-B21C-932E01A49E1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7" name="Oval 736">
                <a:extLst>
                  <a:ext uri="{FF2B5EF4-FFF2-40B4-BE49-F238E27FC236}">
                    <a16:creationId xmlns:a16="http://schemas.microsoft.com/office/drawing/2014/main" id="{242385EA-5413-A24F-AAE4-CDA64836105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8" name="Oval 737">
                <a:extLst>
                  <a:ext uri="{FF2B5EF4-FFF2-40B4-BE49-F238E27FC236}">
                    <a16:creationId xmlns:a16="http://schemas.microsoft.com/office/drawing/2014/main" id="{1C2D712C-D29E-C24C-9A42-125E69B69A9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9" name="Oval 738">
                <a:extLst>
                  <a:ext uri="{FF2B5EF4-FFF2-40B4-BE49-F238E27FC236}">
                    <a16:creationId xmlns:a16="http://schemas.microsoft.com/office/drawing/2014/main" id="{B8EFDF47-4A5D-4A41-B405-EF2647CA417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5" name="Group 704">
              <a:extLst>
                <a:ext uri="{FF2B5EF4-FFF2-40B4-BE49-F238E27FC236}">
                  <a16:creationId xmlns:a16="http://schemas.microsoft.com/office/drawing/2014/main" id="{EDEEF089-9462-8F45-8E7B-EAA3EDC950EC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730" name="Oval 729">
                <a:extLst>
                  <a:ext uri="{FF2B5EF4-FFF2-40B4-BE49-F238E27FC236}">
                    <a16:creationId xmlns:a16="http://schemas.microsoft.com/office/drawing/2014/main" id="{D7F6E207-92C1-1F45-8371-037CC474B3E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1" name="Oval 730">
                <a:extLst>
                  <a:ext uri="{FF2B5EF4-FFF2-40B4-BE49-F238E27FC236}">
                    <a16:creationId xmlns:a16="http://schemas.microsoft.com/office/drawing/2014/main" id="{E69609AF-C498-424B-AFC1-BF20F62453B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2" name="Oval 731">
                <a:extLst>
                  <a:ext uri="{FF2B5EF4-FFF2-40B4-BE49-F238E27FC236}">
                    <a16:creationId xmlns:a16="http://schemas.microsoft.com/office/drawing/2014/main" id="{E3A75029-409D-DC41-B8B5-165D23D4C68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3" name="Oval 732">
                <a:extLst>
                  <a:ext uri="{FF2B5EF4-FFF2-40B4-BE49-F238E27FC236}">
                    <a16:creationId xmlns:a16="http://schemas.microsoft.com/office/drawing/2014/main" id="{EDC1BF04-F717-C040-9EDE-47C50A63BC2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4" name="Oval 733">
                <a:extLst>
                  <a:ext uri="{FF2B5EF4-FFF2-40B4-BE49-F238E27FC236}">
                    <a16:creationId xmlns:a16="http://schemas.microsoft.com/office/drawing/2014/main" id="{AF0B10C4-1ACC-E443-BFDD-23212F9753A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6" name="Group 705">
              <a:extLst>
                <a:ext uri="{FF2B5EF4-FFF2-40B4-BE49-F238E27FC236}">
                  <a16:creationId xmlns:a16="http://schemas.microsoft.com/office/drawing/2014/main" id="{77D23E6A-631E-074D-8DAA-2F7C4189CCA5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725" name="Oval 724">
                <a:extLst>
                  <a:ext uri="{FF2B5EF4-FFF2-40B4-BE49-F238E27FC236}">
                    <a16:creationId xmlns:a16="http://schemas.microsoft.com/office/drawing/2014/main" id="{88F9B778-1D08-9340-BACA-B84583B75FA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6" name="Oval 725">
                <a:extLst>
                  <a:ext uri="{FF2B5EF4-FFF2-40B4-BE49-F238E27FC236}">
                    <a16:creationId xmlns:a16="http://schemas.microsoft.com/office/drawing/2014/main" id="{5EFF6DAE-DF32-9D41-B038-0B56ACBF66A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7" name="Oval 726">
                <a:extLst>
                  <a:ext uri="{FF2B5EF4-FFF2-40B4-BE49-F238E27FC236}">
                    <a16:creationId xmlns:a16="http://schemas.microsoft.com/office/drawing/2014/main" id="{34C6A2D4-A843-1949-B25D-9B91222DABD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8" name="Oval 727">
                <a:extLst>
                  <a:ext uri="{FF2B5EF4-FFF2-40B4-BE49-F238E27FC236}">
                    <a16:creationId xmlns:a16="http://schemas.microsoft.com/office/drawing/2014/main" id="{E912D9A0-1FFD-414F-860C-EFF40FF9DF2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9" name="Oval 728">
                <a:extLst>
                  <a:ext uri="{FF2B5EF4-FFF2-40B4-BE49-F238E27FC236}">
                    <a16:creationId xmlns:a16="http://schemas.microsoft.com/office/drawing/2014/main" id="{F7E3A543-DF5B-4749-BE13-BCD7D8C2029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7" name="Group 706">
              <a:extLst>
                <a:ext uri="{FF2B5EF4-FFF2-40B4-BE49-F238E27FC236}">
                  <a16:creationId xmlns:a16="http://schemas.microsoft.com/office/drawing/2014/main" id="{E7E4505C-C627-B247-8983-340D33F893A4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720" name="Oval 719">
                <a:extLst>
                  <a:ext uri="{FF2B5EF4-FFF2-40B4-BE49-F238E27FC236}">
                    <a16:creationId xmlns:a16="http://schemas.microsoft.com/office/drawing/2014/main" id="{928D6FF7-2B58-9341-9BDE-5051B493F8A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1" name="Oval 720">
                <a:extLst>
                  <a:ext uri="{FF2B5EF4-FFF2-40B4-BE49-F238E27FC236}">
                    <a16:creationId xmlns:a16="http://schemas.microsoft.com/office/drawing/2014/main" id="{E4D5F5E8-664F-5E4D-9ADF-73ED350FC1D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2" name="Oval 721">
                <a:extLst>
                  <a:ext uri="{FF2B5EF4-FFF2-40B4-BE49-F238E27FC236}">
                    <a16:creationId xmlns:a16="http://schemas.microsoft.com/office/drawing/2014/main" id="{EE2D5C4B-0E6A-1D4C-8DAC-B27455A351F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3" name="Oval 722">
                <a:extLst>
                  <a:ext uri="{FF2B5EF4-FFF2-40B4-BE49-F238E27FC236}">
                    <a16:creationId xmlns:a16="http://schemas.microsoft.com/office/drawing/2014/main" id="{767445AD-4151-404E-98E7-E7ACE8CDC65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4" name="Oval 723">
                <a:extLst>
                  <a:ext uri="{FF2B5EF4-FFF2-40B4-BE49-F238E27FC236}">
                    <a16:creationId xmlns:a16="http://schemas.microsoft.com/office/drawing/2014/main" id="{673E7731-0CCF-1741-81A1-4A685C57924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8" name="Group 707">
              <a:extLst>
                <a:ext uri="{FF2B5EF4-FFF2-40B4-BE49-F238E27FC236}">
                  <a16:creationId xmlns:a16="http://schemas.microsoft.com/office/drawing/2014/main" id="{4AEFCC5D-92B9-0C4E-B7E4-F52CB1A88A1B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715" name="Oval 714">
                <a:extLst>
                  <a:ext uri="{FF2B5EF4-FFF2-40B4-BE49-F238E27FC236}">
                    <a16:creationId xmlns:a16="http://schemas.microsoft.com/office/drawing/2014/main" id="{DE906BD4-92AA-4547-90B5-BD539ACDFA1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6" name="Oval 715">
                <a:extLst>
                  <a:ext uri="{FF2B5EF4-FFF2-40B4-BE49-F238E27FC236}">
                    <a16:creationId xmlns:a16="http://schemas.microsoft.com/office/drawing/2014/main" id="{6B005FB9-7221-4940-8D81-318935AC795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7" name="Oval 716">
                <a:extLst>
                  <a:ext uri="{FF2B5EF4-FFF2-40B4-BE49-F238E27FC236}">
                    <a16:creationId xmlns:a16="http://schemas.microsoft.com/office/drawing/2014/main" id="{9D1A5869-26ED-0047-9951-FB61532F5B3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8" name="Oval 717">
                <a:extLst>
                  <a:ext uri="{FF2B5EF4-FFF2-40B4-BE49-F238E27FC236}">
                    <a16:creationId xmlns:a16="http://schemas.microsoft.com/office/drawing/2014/main" id="{E73D64B5-808C-F045-8F23-38239A11A91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9" name="Oval 718">
                <a:extLst>
                  <a:ext uri="{FF2B5EF4-FFF2-40B4-BE49-F238E27FC236}">
                    <a16:creationId xmlns:a16="http://schemas.microsoft.com/office/drawing/2014/main" id="{9EB46818-E45F-8B44-8ECB-E40E2354EFA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9" name="Group 708">
              <a:extLst>
                <a:ext uri="{FF2B5EF4-FFF2-40B4-BE49-F238E27FC236}">
                  <a16:creationId xmlns:a16="http://schemas.microsoft.com/office/drawing/2014/main" id="{2F1EEC03-921D-344C-ADEA-C624D2195BE5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710" name="Oval 709">
                <a:extLst>
                  <a:ext uri="{FF2B5EF4-FFF2-40B4-BE49-F238E27FC236}">
                    <a16:creationId xmlns:a16="http://schemas.microsoft.com/office/drawing/2014/main" id="{7B7FB61B-B2FE-7F47-839B-A1FFE63509C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1" name="Oval 710">
                <a:extLst>
                  <a:ext uri="{FF2B5EF4-FFF2-40B4-BE49-F238E27FC236}">
                    <a16:creationId xmlns:a16="http://schemas.microsoft.com/office/drawing/2014/main" id="{DA2290BD-B871-5141-8B55-F175FE04DF4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2" name="Oval 711">
                <a:extLst>
                  <a:ext uri="{FF2B5EF4-FFF2-40B4-BE49-F238E27FC236}">
                    <a16:creationId xmlns:a16="http://schemas.microsoft.com/office/drawing/2014/main" id="{5A9C6E2E-B856-0E44-A523-DF7060548C3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3" name="Oval 712">
                <a:extLst>
                  <a:ext uri="{FF2B5EF4-FFF2-40B4-BE49-F238E27FC236}">
                    <a16:creationId xmlns:a16="http://schemas.microsoft.com/office/drawing/2014/main" id="{A50996FC-6A5F-C745-B122-9C29A43402F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4" name="Oval 713">
                <a:extLst>
                  <a:ext uri="{FF2B5EF4-FFF2-40B4-BE49-F238E27FC236}">
                    <a16:creationId xmlns:a16="http://schemas.microsoft.com/office/drawing/2014/main" id="{9439FF2D-0A9D-6542-A962-67F9D906A24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55" name="Group 754">
            <a:extLst>
              <a:ext uri="{FF2B5EF4-FFF2-40B4-BE49-F238E27FC236}">
                <a16:creationId xmlns:a16="http://schemas.microsoft.com/office/drawing/2014/main" id="{FA128EC0-4C54-E641-A658-A48A3FF60996}"/>
              </a:ext>
            </a:extLst>
          </p:cNvPr>
          <p:cNvGrpSpPr/>
          <p:nvPr/>
        </p:nvGrpSpPr>
        <p:grpSpPr>
          <a:xfrm>
            <a:off x="1210003" y="3715564"/>
            <a:ext cx="1182600" cy="1117283"/>
            <a:chOff x="1210003" y="2163895"/>
            <a:chExt cx="1182600" cy="1117283"/>
          </a:xfrm>
        </p:grpSpPr>
        <p:grpSp>
          <p:nvGrpSpPr>
            <p:cNvPr id="756" name="Group 755">
              <a:extLst>
                <a:ext uri="{FF2B5EF4-FFF2-40B4-BE49-F238E27FC236}">
                  <a16:creationId xmlns:a16="http://schemas.microsoft.com/office/drawing/2014/main" id="{050AD5EC-E3DF-3B4E-94A2-81B4A5171979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808" name="Oval 807">
                <a:extLst>
                  <a:ext uri="{FF2B5EF4-FFF2-40B4-BE49-F238E27FC236}">
                    <a16:creationId xmlns:a16="http://schemas.microsoft.com/office/drawing/2014/main" id="{1BB593BD-7D87-E745-98B6-18D592A2E58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9" name="Oval 808">
                <a:extLst>
                  <a:ext uri="{FF2B5EF4-FFF2-40B4-BE49-F238E27FC236}">
                    <a16:creationId xmlns:a16="http://schemas.microsoft.com/office/drawing/2014/main" id="{2FF278A8-8271-5A43-B422-EB874E78831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0" name="Oval 809">
                <a:extLst>
                  <a:ext uri="{FF2B5EF4-FFF2-40B4-BE49-F238E27FC236}">
                    <a16:creationId xmlns:a16="http://schemas.microsoft.com/office/drawing/2014/main" id="{2D920A4C-CEFA-924C-954B-C5238BB0A21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1" name="Oval 810">
                <a:extLst>
                  <a:ext uri="{FF2B5EF4-FFF2-40B4-BE49-F238E27FC236}">
                    <a16:creationId xmlns:a16="http://schemas.microsoft.com/office/drawing/2014/main" id="{A4F3FA05-D8B2-8841-A76A-1E494F458E8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2" name="Oval 811">
                <a:extLst>
                  <a:ext uri="{FF2B5EF4-FFF2-40B4-BE49-F238E27FC236}">
                    <a16:creationId xmlns:a16="http://schemas.microsoft.com/office/drawing/2014/main" id="{DA0DB88D-D47E-1B4D-BC32-C66ADCE0F4F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57" name="Group 756">
              <a:extLst>
                <a:ext uri="{FF2B5EF4-FFF2-40B4-BE49-F238E27FC236}">
                  <a16:creationId xmlns:a16="http://schemas.microsoft.com/office/drawing/2014/main" id="{557DD92F-9E99-FA46-B190-0BF09D394CA9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803" name="Oval 802">
                <a:extLst>
                  <a:ext uri="{FF2B5EF4-FFF2-40B4-BE49-F238E27FC236}">
                    <a16:creationId xmlns:a16="http://schemas.microsoft.com/office/drawing/2014/main" id="{C2C0C71C-FE12-7047-B279-8348EFA9ED2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4" name="Oval 803">
                <a:extLst>
                  <a:ext uri="{FF2B5EF4-FFF2-40B4-BE49-F238E27FC236}">
                    <a16:creationId xmlns:a16="http://schemas.microsoft.com/office/drawing/2014/main" id="{72C1D949-7156-E244-AB84-C933A6993F9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5" name="Oval 804">
                <a:extLst>
                  <a:ext uri="{FF2B5EF4-FFF2-40B4-BE49-F238E27FC236}">
                    <a16:creationId xmlns:a16="http://schemas.microsoft.com/office/drawing/2014/main" id="{D0A26155-7741-2849-BAC7-FB7468F1071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6" name="Oval 805">
                <a:extLst>
                  <a:ext uri="{FF2B5EF4-FFF2-40B4-BE49-F238E27FC236}">
                    <a16:creationId xmlns:a16="http://schemas.microsoft.com/office/drawing/2014/main" id="{99BA2A3D-036A-3545-A24B-E14F62C7317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7" name="Oval 806">
                <a:extLst>
                  <a:ext uri="{FF2B5EF4-FFF2-40B4-BE49-F238E27FC236}">
                    <a16:creationId xmlns:a16="http://schemas.microsoft.com/office/drawing/2014/main" id="{81AF7BAE-4A44-F248-BEE1-877324441E3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58" name="Group 757">
              <a:extLst>
                <a:ext uri="{FF2B5EF4-FFF2-40B4-BE49-F238E27FC236}">
                  <a16:creationId xmlns:a16="http://schemas.microsoft.com/office/drawing/2014/main" id="{4F8FB4A5-FABA-9E4D-9E81-ED09278F31A2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798" name="Oval 797">
                <a:extLst>
                  <a:ext uri="{FF2B5EF4-FFF2-40B4-BE49-F238E27FC236}">
                    <a16:creationId xmlns:a16="http://schemas.microsoft.com/office/drawing/2014/main" id="{42813BDA-3518-E242-AC1A-37B18EC05CEC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9" name="Oval 798">
                <a:extLst>
                  <a:ext uri="{FF2B5EF4-FFF2-40B4-BE49-F238E27FC236}">
                    <a16:creationId xmlns:a16="http://schemas.microsoft.com/office/drawing/2014/main" id="{72FA622C-9887-C34E-A929-3615CFAF9AE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0" name="Oval 799">
                <a:extLst>
                  <a:ext uri="{FF2B5EF4-FFF2-40B4-BE49-F238E27FC236}">
                    <a16:creationId xmlns:a16="http://schemas.microsoft.com/office/drawing/2014/main" id="{441AED9A-71F6-5D43-9C0A-8DFD971E143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1" name="Oval 800">
                <a:extLst>
                  <a:ext uri="{FF2B5EF4-FFF2-40B4-BE49-F238E27FC236}">
                    <a16:creationId xmlns:a16="http://schemas.microsoft.com/office/drawing/2014/main" id="{A38A9ACA-4031-FF49-846D-3BEBA9DA820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2" name="Oval 801">
                <a:extLst>
                  <a:ext uri="{FF2B5EF4-FFF2-40B4-BE49-F238E27FC236}">
                    <a16:creationId xmlns:a16="http://schemas.microsoft.com/office/drawing/2014/main" id="{DC1EFEB7-5A76-8C4A-BD97-0E588ECB9ED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80D17A00-8304-C142-9420-A267DC63BF0A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1EFE6F1-3AD6-1540-B6EA-5839D14AC221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008867DC-913A-DD4A-9EEF-5C6D8D900295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62" name="Group 761">
              <a:extLst>
                <a:ext uri="{FF2B5EF4-FFF2-40B4-BE49-F238E27FC236}">
                  <a16:creationId xmlns:a16="http://schemas.microsoft.com/office/drawing/2014/main" id="{7CA0A14B-334D-CC48-8469-2301CE1F058D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793" name="Oval 792">
                <a:extLst>
                  <a:ext uri="{FF2B5EF4-FFF2-40B4-BE49-F238E27FC236}">
                    <a16:creationId xmlns:a16="http://schemas.microsoft.com/office/drawing/2014/main" id="{8747FF9F-F6C0-534A-B9A0-678741A88ED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4" name="Oval 793">
                <a:extLst>
                  <a:ext uri="{FF2B5EF4-FFF2-40B4-BE49-F238E27FC236}">
                    <a16:creationId xmlns:a16="http://schemas.microsoft.com/office/drawing/2014/main" id="{67EB560A-8CF8-1C42-80BA-667452DA4C7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5" name="Oval 794">
                <a:extLst>
                  <a:ext uri="{FF2B5EF4-FFF2-40B4-BE49-F238E27FC236}">
                    <a16:creationId xmlns:a16="http://schemas.microsoft.com/office/drawing/2014/main" id="{A2FCA948-3575-194F-8CDE-3C98B01FB8D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6" name="Oval 795">
                <a:extLst>
                  <a:ext uri="{FF2B5EF4-FFF2-40B4-BE49-F238E27FC236}">
                    <a16:creationId xmlns:a16="http://schemas.microsoft.com/office/drawing/2014/main" id="{19902CAF-03DF-DF48-8803-7D0C7415EE8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7" name="Oval 796">
                <a:extLst>
                  <a:ext uri="{FF2B5EF4-FFF2-40B4-BE49-F238E27FC236}">
                    <a16:creationId xmlns:a16="http://schemas.microsoft.com/office/drawing/2014/main" id="{BC8C77F1-FB7A-4E4F-99E9-FE0F2075FA3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3" name="Group 762">
              <a:extLst>
                <a:ext uri="{FF2B5EF4-FFF2-40B4-BE49-F238E27FC236}">
                  <a16:creationId xmlns:a16="http://schemas.microsoft.com/office/drawing/2014/main" id="{67329DDF-99F3-7E41-8B4C-B401CC3562FE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788" name="Oval 787">
                <a:extLst>
                  <a:ext uri="{FF2B5EF4-FFF2-40B4-BE49-F238E27FC236}">
                    <a16:creationId xmlns:a16="http://schemas.microsoft.com/office/drawing/2014/main" id="{A5777EBC-C9B3-2A45-87F7-C80A616E2B7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9" name="Oval 788">
                <a:extLst>
                  <a:ext uri="{FF2B5EF4-FFF2-40B4-BE49-F238E27FC236}">
                    <a16:creationId xmlns:a16="http://schemas.microsoft.com/office/drawing/2014/main" id="{C1FCF6DB-0AD6-6C49-A5C5-57A5EA2CA97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0" name="Oval 789">
                <a:extLst>
                  <a:ext uri="{FF2B5EF4-FFF2-40B4-BE49-F238E27FC236}">
                    <a16:creationId xmlns:a16="http://schemas.microsoft.com/office/drawing/2014/main" id="{B0C77094-D3DC-8344-9DAE-771006453E1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1" name="Oval 790">
                <a:extLst>
                  <a:ext uri="{FF2B5EF4-FFF2-40B4-BE49-F238E27FC236}">
                    <a16:creationId xmlns:a16="http://schemas.microsoft.com/office/drawing/2014/main" id="{54AB62D3-4594-E74F-9263-2E5FCD1BE4B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2" name="Oval 791">
                <a:extLst>
                  <a:ext uri="{FF2B5EF4-FFF2-40B4-BE49-F238E27FC236}">
                    <a16:creationId xmlns:a16="http://schemas.microsoft.com/office/drawing/2014/main" id="{8D073296-6113-E84F-A867-69A8D930116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4" name="Group 763">
              <a:extLst>
                <a:ext uri="{FF2B5EF4-FFF2-40B4-BE49-F238E27FC236}">
                  <a16:creationId xmlns:a16="http://schemas.microsoft.com/office/drawing/2014/main" id="{2F4873C8-825A-8E47-9F64-BB338622EE71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783" name="Oval 782">
                <a:extLst>
                  <a:ext uri="{FF2B5EF4-FFF2-40B4-BE49-F238E27FC236}">
                    <a16:creationId xmlns:a16="http://schemas.microsoft.com/office/drawing/2014/main" id="{E65686FB-0E08-B649-8E9D-31A15CD3393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4" name="Oval 783">
                <a:extLst>
                  <a:ext uri="{FF2B5EF4-FFF2-40B4-BE49-F238E27FC236}">
                    <a16:creationId xmlns:a16="http://schemas.microsoft.com/office/drawing/2014/main" id="{16AD77E0-5B5A-6647-91DC-0DD23782B5C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5" name="Oval 784">
                <a:extLst>
                  <a:ext uri="{FF2B5EF4-FFF2-40B4-BE49-F238E27FC236}">
                    <a16:creationId xmlns:a16="http://schemas.microsoft.com/office/drawing/2014/main" id="{425C638A-F6C7-7242-853A-45ACDF60C3B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6" name="Oval 785">
                <a:extLst>
                  <a:ext uri="{FF2B5EF4-FFF2-40B4-BE49-F238E27FC236}">
                    <a16:creationId xmlns:a16="http://schemas.microsoft.com/office/drawing/2014/main" id="{283E9D68-2141-174B-845B-C03981B31BC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7" name="Oval 786">
                <a:extLst>
                  <a:ext uri="{FF2B5EF4-FFF2-40B4-BE49-F238E27FC236}">
                    <a16:creationId xmlns:a16="http://schemas.microsoft.com/office/drawing/2014/main" id="{8CF07768-F283-8F43-893F-0A96F75602F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5" name="Group 764">
              <a:extLst>
                <a:ext uri="{FF2B5EF4-FFF2-40B4-BE49-F238E27FC236}">
                  <a16:creationId xmlns:a16="http://schemas.microsoft.com/office/drawing/2014/main" id="{5138AF66-6A36-394A-B492-4A5CA2BCA2DD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778" name="Oval 777">
                <a:extLst>
                  <a:ext uri="{FF2B5EF4-FFF2-40B4-BE49-F238E27FC236}">
                    <a16:creationId xmlns:a16="http://schemas.microsoft.com/office/drawing/2014/main" id="{4757CF56-F163-BE41-8888-7637E29AA97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9" name="Oval 778">
                <a:extLst>
                  <a:ext uri="{FF2B5EF4-FFF2-40B4-BE49-F238E27FC236}">
                    <a16:creationId xmlns:a16="http://schemas.microsoft.com/office/drawing/2014/main" id="{2ED888E4-0AA2-A248-AC6F-37815A37895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0" name="Oval 779">
                <a:extLst>
                  <a:ext uri="{FF2B5EF4-FFF2-40B4-BE49-F238E27FC236}">
                    <a16:creationId xmlns:a16="http://schemas.microsoft.com/office/drawing/2014/main" id="{78D6E797-3DA5-E146-99AC-1676EB9E7A9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1" name="Oval 780">
                <a:extLst>
                  <a:ext uri="{FF2B5EF4-FFF2-40B4-BE49-F238E27FC236}">
                    <a16:creationId xmlns:a16="http://schemas.microsoft.com/office/drawing/2014/main" id="{E978C432-DFAB-0549-8E6D-E86DDA8FB1B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2" name="Oval 781">
                <a:extLst>
                  <a:ext uri="{FF2B5EF4-FFF2-40B4-BE49-F238E27FC236}">
                    <a16:creationId xmlns:a16="http://schemas.microsoft.com/office/drawing/2014/main" id="{F7E00DD1-D650-9545-8F7E-874CB8442DC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6" name="Group 765">
              <a:extLst>
                <a:ext uri="{FF2B5EF4-FFF2-40B4-BE49-F238E27FC236}">
                  <a16:creationId xmlns:a16="http://schemas.microsoft.com/office/drawing/2014/main" id="{DE4F8196-1376-9D42-B08E-DC507A52FFD0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773" name="Oval 772">
                <a:extLst>
                  <a:ext uri="{FF2B5EF4-FFF2-40B4-BE49-F238E27FC236}">
                    <a16:creationId xmlns:a16="http://schemas.microsoft.com/office/drawing/2014/main" id="{9ECFC73E-20E9-B346-834C-6A6F099D4C3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4" name="Oval 773">
                <a:extLst>
                  <a:ext uri="{FF2B5EF4-FFF2-40B4-BE49-F238E27FC236}">
                    <a16:creationId xmlns:a16="http://schemas.microsoft.com/office/drawing/2014/main" id="{AC33215A-4D53-D94E-8F03-602A79CFFA8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5" name="Oval 774">
                <a:extLst>
                  <a:ext uri="{FF2B5EF4-FFF2-40B4-BE49-F238E27FC236}">
                    <a16:creationId xmlns:a16="http://schemas.microsoft.com/office/drawing/2014/main" id="{866CBA6D-F36E-8B4C-933A-7CB50C9D55C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6" name="Oval 775">
                <a:extLst>
                  <a:ext uri="{FF2B5EF4-FFF2-40B4-BE49-F238E27FC236}">
                    <a16:creationId xmlns:a16="http://schemas.microsoft.com/office/drawing/2014/main" id="{AA49FC54-56BA-7745-8A02-3E4A3769B1A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7" name="Oval 776">
                <a:extLst>
                  <a:ext uri="{FF2B5EF4-FFF2-40B4-BE49-F238E27FC236}">
                    <a16:creationId xmlns:a16="http://schemas.microsoft.com/office/drawing/2014/main" id="{6781EA22-315A-D64D-852D-EB5E549B01C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7" name="Group 766">
              <a:extLst>
                <a:ext uri="{FF2B5EF4-FFF2-40B4-BE49-F238E27FC236}">
                  <a16:creationId xmlns:a16="http://schemas.microsoft.com/office/drawing/2014/main" id="{5793D4E9-6DEB-CB49-9678-6070ACC14276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768" name="Oval 767">
                <a:extLst>
                  <a:ext uri="{FF2B5EF4-FFF2-40B4-BE49-F238E27FC236}">
                    <a16:creationId xmlns:a16="http://schemas.microsoft.com/office/drawing/2014/main" id="{EDFC0D00-5D06-F246-AE3D-5C5937204D1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9" name="Oval 768">
                <a:extLst>
                  <a:ext uri="{FF2B5EF4-FFF2-40B4-BE49-F238E27FC236}">
                    <a16:creationId xmlns:a16="http://schemas.microsoft.com/office/drawing/2014/main" id="{4DF23162-A200-D14E-9A70-574F15C8B85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0" name="Oval 769">
                <a:extLst>
                  <a:ext uri="{FF2B5EF4-FFF2-40B4-BE49-F238E27FC236}">
                    <a16:creationId xmlns:a16="http://schemas.microsoft.com/office/drawing/2014/main" id="{1BECC85D-FA43-8C45-B30C-A3983EA241A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1" name="Oval 770">
                <a:extLst>
                  <a:ext uri="{FF2B5EF4-FFF2-40B4-BE49-F238E27FC236}">
                    <a16:creationId xmlns:a16="http://schemas.microsoft.com/office/drawing/2014/main" id="{1B0E4795-ED1C-C340-AB74-DF8DCC5FF4F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2" name="Oval 771">
                <a:extLst>
                  <a:ext uri="{FF2B5EF4-FFF2-40B4-BE49-F238E27FC236}">
                    <a16:creationId xmlns:a16="http://schemas.microsoft.com/office/drawing/2014/main" id="{C86568E2-832D-2844-8447-32BAD49D6BE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871" name="Group 870">
            <a:extLst>
              <a:ext uri="{FF2B5EF4-FFF2-40B4-BE49-F238E27FC236}">
                <a16:creationId xmlns:a16="http://schemas.microsoft.com/office/drawing/2014/main" id="{EF1D57BC-A0F8-944E-987C-18F22A326778}"/>
              </a:ext>
            </a:extLst>
          </p:cNvPr>
          <p:cNvGrpSpPr/>
          <p:nvPr/>
        </p:nvGrpSpPr>
        <p:grpSpPr>
          <a:xfrm>
            <a:off x="8538238" y="3758563"/>
            <a:ext cx="1182600" cy="1117283"/>
            <a:chOff x="1210003" y="2163895"/>
            <a:chExt cx="1182600" cy="1117283"/>
          </a:xfrm>
        </p:grpSpPr>
        <p:grpSp>
          <p:nvGrpSpPr>
            <p:cNvPr id="872" name="Group 871">
              <a:extLst>
                <a:ext uri="{FF2B5EF4-FFF2-40B4-BE49-F238E27FC236}">
                  <a16:creationId xmlns:a16="http://schemas.microsoft.com/office/drawing/2014/main" id="{56999C55-632E-7A4E-B248-06C3344DFE4B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924" name="Oval 923">
                <a:extLst>
                  <a:ext uri="{FF2B5EF4-FFF2-40B4-BE49-F238E27FC236}">
                    <a16:creationId xmlns:a16="http://schemas.microsoft.com/office/drawing/2014/main" id="{EBF6183A-5EC0-6446-974D-3DF83E809D5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5" name="Oval 924">
                <a:extLst>
                  <a:ext uri="{FF2B5EF4-FFF2-40B4-BE49-F238E27FC236}">
                    <a16:creationId xmlns:a16="http://schemas.microsoft.com/office/drawing/2014/main" id="{1837FA65-2280-F449-97D9-1EF4E688AF6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6" name="Oval 925">
                <a:extLst>
                  <a:ext uri="{FF2B5EF4-FFF2-40B4-BE49-F238E27FC236}">
                    <a16:creationId xmlns:a16="http://schemas.microsoft.com/office/drawing/2014/main" id="{F1B00AFA-344B-9241-8B14-A8322F95F90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7" name="Oval 926">
                <a:extLst>
                  <a:ext uri="{FF2B5EF4-FFF2-40B4-BE49-F238E27FC236}">
                    <a16:creationId xmlns:a16="http://schemas.microsoft.com/office/drawing/2014/main" id="{6FC5FB17-4FE6-E74C-9A29-524FAA80BC8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8" name="Oval 927">
                <a:extLst>
                  <a:ext uri="{FF2B5EF4-FFF2-40B4-BE49-F238E27FC236}">
                    <a16:creationId xmlns:a16="http://schemas.microsoft.com/office/drawing/2014/main" id="{7FAE8890-E5CA-F044-B145-EE0B15D82F1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73" name="Group 872">
              <a:extLst>
                <a:ext uri="{FF2B5EF4-FFF2-40B4-BE49-F238E27FC236}">
                  <a16:creationId xmlns:a16="http://schemas.microsoft.com/office/drawing/2014/main" id="{4A26F39D-1053-1644-94BF-435B1603F7DE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919" name="Oval 918">
                <a:extLst>
                  <a:ext uri="{FF2B5EF4-FFF2-40B4-BE49-F238E27FC236}">
                    <a16:creationId xmlns:a16="http://schemas.microsoft.com/office/drawing/2014/main" id="{95FCB200-776A-7645-A0CC-D0EFE3EF2D9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0" name="Oval 919">
                <a:extLst>
                  <a:ext uri="{FF2B5EF4-FFF2-40B4-BE49-F238E27FC236}">
                    <a16:creationId xmlns:a16="http://schemas.microsoft.com/office/drawing/2014/main" id="{062F799E-B842-FD48-BDDC-2F2F53C5883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1" name="Oval 920">
                <a:extLst>
                  <a:ext uri="{FF2B5EF4-FFF2-40B4-BE49-F238E27FC236}">
                    <a16:creationId xmlns:a16="http://schemas.microsoft.com/office/drawing/2014/main" id="{523EA275-AB0A-8B49-92D7-FA12D5235E9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2" name="Oval 921">
                <a:extLst>
                  <a:ext uri="{FF2B5EF4-FFF2-40B4-BE49-F238E27FC236}">
                    <a16:creationId xmlns:a16="http://schemas.microsoft.com/office/drawing/2014/main" id="{EB0EDDCC-ED6A-BD48-A36D-DB418DA9BF9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3" name="Oval 922">
                <a:extLst>
                  <a:ext uri="{FF2B5EF4-FFF2-40B4-BE49-F238E27FC236}">
                    <a16:creationId xmlns:a16="http://schemas.microsoft.com/office/drawing/2014/main" id="{5BB4AC12-832C-EE4F-8CDD-E3A49DF18B6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74" name="Group 873">
              <a:extLst>
                <a:ext uri="{FF2B5EF4-FFF2-40B4-BE49-F238E27FC236}">
                  <a16:creationId xmlns:a16="http://schemas.microsoft.com/office/drawing/2014/main" id="{DDD36A78-DC05-D145-9111-89B53F8D545B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914" name="Oval 913">
                <a:extLst>
                  <a:ext uri="{FF2B5EF4-FFF2-40B4-BE49-F238E27FC236}">
                    <a16:creationId xmlns:a16="http://schemas.microsoft.com/office/drawing/2014/main" id="{28DE44FD-4F70-7048-95CF-9AE9A56A6EC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5" name="Oval 914">
                <a:extLst>
                  <a:ext uri="{FF2B5EF4-FFF2-40B4-BE49-F238E27FC236}">
                    <a16:creationId xmlns:a16="http://schemas.microsoft.com/office/drawing/2014/main" id="{FF29C9C2-FF8B-6E4E-8E70-C7EBC036549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6" name="Oval 915">
                <a:extLst>
                  <a:ext uri="{FF2B5EF4-FFF2-40B4-BE49-F238E27FC236}">
                    <a16:creationId xmlns:a16="http://schemas.microsoft.com/office/drawing/2014/main" id="{A98DA946-B7A8-384D-9153-06303691851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7" name="Oval 916">
                <a:extLst>
                  <a:ext uri="{FF2B5EF4-FFF2-40B4-BE49-F238E27FC236}">
                    <a16:creationId xmlns:a16="http://schemas.microsoft.com/office/drawing/2014/main" id="{1ECE8C08-7155-D342-A737-D6D328E090A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8" name="Oval 917">
                <a:extLst>
                  <a:ext uri="{FF2B5EF4-FFF2-40B4-BE49-F238E27FC236}">
                    <a16:creationId xmlns:a16="http://schemas.microsoft.com/office/drawing/2014/main" id="{DE19D9FE-3D8F-4448-9480-667FB2FC24B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5" name="Oval 874">
              <a:extLst>
                <a:ext uri="{FF2B5EF4-FFF2-40B4-BE49-F238E27FC236}">
                  <a16:creationId xmlns:a16="http://schemas.microsoft.com/office/drawing/2014/main" id="{1779D436-F372-3546-B738-083FB8BB749C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6" name="Oval 875">
              <a:extLst>
                <a:ext uri="{FF2B5EF4-FFF2-40B4-BE49-F238E27FC236}">
                  <a16:creationId xmlns:a16="http://schemas.microsoft.com/office/drawing/2014/main" id="{BF33DCC2-C34C-F04F-AC57-0E1015FAA8D3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7" name="Oval 876">
              <a:extLst>
                <a:ext uri="{FF2B5EF4-FFF2-40B4-BE49-F238E27FC236}">
                  <a16:creationId xmlns:a16="http://schemas.microsoft.com/office/drawing/2014/main" id="{2FF26637-F343-8540-B2D5-85E22D941221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78" name="Group 877">
              <a:extLst>
                <a:ext uri="{FF2B5EF4-FFF2-40B4-BE49-F238E27FC236}">
                  <a16:creationId xmlns:a16="http://schemas.microsoft.com/office/drawing/2014/main" id="{7300BA11-FF38-1D47-AEEC-261C262786F3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909" name="Oval 908">
                <a:extLst>
                  <a:ext uri="{FF2B5EF4-FFF2-40B4-BE49-F238E27FC236}">
                    <a16:creationId xmlns:a16="http://schemas.microsoft.com/office/drawing/2014/main" id="{DCD7F23C-C1D4-BC47-BE32-5F51505046C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0" name="Oval 909">
                <a:extLst>
                  <a:ext uri="{FF2B5EF4-FFF2-40B4-BE49-F238E27FC236}">
                    <a16:creationId xmlns:a16="http://schemas.microsoft.com/office/drawing/2014/main" id="{AA8E9469-9227-0F41-A209-DFFF143703D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1" name="Oval 910">
                <a:extLst>
                  <a:ext uri="{FF2B5EF4-FFF2-40B4-BE49-F238E27FC236}">
                    <a16:creationId xmlns:a16="http://schemas.microsoft.com/office/drawing/2014/main" id="{68B6F6DB-3FB2-5343-A55B-BC084F4C445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2" name="Oval 911">
                <a:extLst>
                  <a:ext uri="{FF2B5EF4-FFF2-40B4-BE49-F238E27FC236}">
                    <a16:creationId xmlns:a16="http://schemas.microsoft.com/office/drawing/2014/main" id="{EF1A2E02-E703-4D4A-B6EF-8B3BD8920EE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3" name="Oval 912">
                <a:extLst>
                  <a:ext uri="{FF2B5EF4-FFF2-40B4-BE49-F238E27FC236}">
                    <a16:creationId xmlns:a16="http://schemas.microsoft.com/office/drawing/2014/main" id="{58C8840C-23EC-104B-A648-2F87FDABE0B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79" name="Group 878">
              <a:extLst>
                <a:ext uri="{FF2B5EF4-FFF2-40B4-BE49-F238E27FC236}">
                  <a16:creationId xmlns:a16="http://schemas.microsoft.com/office/drawing/2014/main" id="{171B7CFE-E14C-704A-B2FD-555083D49856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904" name="Oval 903">
                <a:extLst>
                  <a:ext uri="{FF2B5EF4-FFF2-40B4-BE49-F238E27FC236}">
                    <a16:creationId xmlns:a16="http://schemas.microsoft.com/office/drawing/2014/main" id="{FCF6A5F0-B0FC-EB47-B6D0-BF3B2E8D2F3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5" name="Oval 904">
                <a:extLst>
                  <a:ext uri="{FF2B5EF4-FFF2-40B4-BE49-F238E27FC236}">
                    <a16:creationId xmlns:a16="http://schemas.microsoft.com/office/drawing/2014/main" id="{43B36EF4-C916-AA49-8F64-9CFFFEB6610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6" name="Oval 905">
                <a:extLst>
                  <a:ext uri="{FF2B5EF4-FFF2-40B4-BE49-F238E27FC236}">
                    <a16:creationId xmlns:a16="http://schemas.microsoft.com/office/drawing/2014/main" id="{A952041C-9EF8-5B4D-9ACB-A5321F38AE1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7" name="Oval 906">
                <a:extLst>
                  <a:ext uri="{FF2B5EF4-FFF2-40B4-BE49-F238E27FC236}">
                    <a16:creationId xmlns:a16="http://schemas.microsoft.com/office/drawing/2014/main" id="{6E4F68BA-D5B5-D34E-A61A-1AB6B061F3A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8" name="Oval 907">
                <a:extLst>
                  <a:ext uri="{FF2B5EF4-FFF2-40B4-BE49-F238E27FC236}">
                    <a16:creationId xmlns:a16="http://schemas.microsoft.com/office/drawing/2014/main" id="{EBB3B5A7-BE12-2545-8F02-78C81AEFCC6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80" name="Group 879">
              <a:extLst>
                <a:ext uri="{FF2B5EF4-FFF2-40B4-BE49-F238E27FC236}">
                  <a16:creationId xmlns:a16="http://schemas.microsoft.com/office/drawing/2014/main" id="{34994A18-1074-304D-9918-0765B89D0386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899" name="Oval 898">
                <a:extLst>
                  <a:ext uri="{FF2B5EF4-FFF2-40B4-BE49-F238E27FC236}">
                    <a16:creationId xmlns:a16="http://schemas.microsoft.com/office/drawing/2014/main" id="{16CB4745-7E67-5345-9A1E-A3AE6521521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0" name="Oval 899">
                <a:extLst>
                  <a:ext uri="{FF2B5EF4-FFF2-40B4-BE49-F238E27FC236}">
                    <a16:creationId xmlns:a16="http://schemas.microsoft.com/office/drawing/2014/main" id="{93D1F881-C189-8A48-A012-0E111B02EA6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1" name="Oval 900">
                <a:extLst>
                  <a:ext uri="{FF2B5EF4-FFF2-40B4-BE49-F238E27FC236}">
                    <a16:creationId xmlns:a16="http://schemas.microsoft.com/office/drawing/2014/main" id="{F82E60FC-FC9A-9E4E-BFAC-7A974469930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2" name="Oval 901">
                <a:extLst>
                  <a:ext uri="{FF2B5EF4-FFF2-40B4-BE49-F238E27FC236}">
                    <a16:creationId xmlns:a16="http://schemas.microsoft.com/office/drawing/2014/main" id="{A6F7DCD7-9D99-D941-A6E8-9B720DE538A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3" name="Oval 902">
                <a:extLst>
                  <a:ext uri="{FF2B5EF4-FFF2-40B4-BE49-F238E27FC236}">
                    <a16:creationId xmlns:a16="http://schemas.microsoft.com/office/drawing/2014/main" id="{E1152F9A-5BE1-D54B-ACBE-A155942ABAC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81" name="Group 880">
              <a:extLst>
                <a:ext uri="{FF2B5EF4-FFF2-40B4-BE49-F238E27FC236}">
                  <a16:creationId xmlns:a16="http://schemas.microsoft.com/office/drawing/2014/main" id="{57E46ACA-399F-CB45-B2AE-425FE9A811B0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894" name="Oval 893">
                <a:extLst>
                  <a:ext uri="{FF2B5EF4-FFF2-40B4-BE49-F238E27FC236}">
                    <a16:creationId xmlns:a16="http://schemas.microsoft.com/office/drawing/2014/main" id="{0BBDF1E9-E233-7645-A444-AB4009147E4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5" name="Oval 894">
                <a:extLst>
                  <a:ext uri="{FF2B5EF4-FFF2-40B4-BE49-F238E27FC236}">
                    <a16:creationId xmlns:a16="http://schemas.microsoft.com/office/drawing/2014/main" id="{DB90863E-FF37-4845-9CAD-B4C4BDA4D74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6" name="Oval 895">
                <a:extLst>
                  <a:ext uri="{FF2B5EF4-FFF2-40B4-BE49-F238E27FC236}">
                    <a16:creationId xmlns:a16="http://schemas.microsoft.com/office/drawing/2014/main" id="{1F1B2E8C-B00C-E048-9D5A-4679B8A2A81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7" name="Oval 896">
                <a:extLst>
                  <a:ext uri="{FF2B5EF4-FFF2-40B4-BE49-F238E27FC236}">
                    <a16:creationId xmlns:a16="http://schemas.microsoft.com/office/drawing/2014/main" id="{E653E394-099D-AB4C-AC63-94C23EC9698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8" name="Oval 897">
                <a:extLst>
                  <a:ext uri="{FF2B5EF4-FFF2-40B4-BE49-F238E27FC236}">
                    <a16:creationId xmlns:a16="http://schemas.microsoft.com/office/drawing/2014/main" id="{AE62AFB7-D667-A94A-8C4C-35279CC48E5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82" name="Group 881">
              <a:extLst>
                <a:ext uri="{FF2B5EF4-FFF2-40B4-BE49-F238E27FC236}">
                  <a16:creationId xmlns:a16="http://schemas.microsoft.com/office/drawing/2014/main" id="{D8B96521-3DE8-2E4E-B328-6449A1828F13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889" name="Oval 888">
                <a:extLst>
                  <a:ext uri="{FF2B5EF4-FFF2-40B4-BE49-F238E27FC236}">
                    <a16:creationId xmlns:a16="http://schemas.microsoft.com/office/drawing/2014/main" id="{CBD68403-EB16-404E-9D6D-2F2E3C36C33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0" name="Oval 889">
                <a:extLst>
                  <a:ext uri="{FF2B5EF4-FFF2-40B4-BE49-F238E27FC236}">
                    <a16:creationId xmlns:a16="http://schemas.microsoft.com/office/drawing/2014/main" id="{C519ABA8-8C7D-DD4F-ABEE-5176D666A08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1" name="Oval 890">
                <a:extLst>
                  <a:ext uri="{FF2B5EF4-FFF2-40B4-BE49-F238E27FC236}">
                    <a16:creationId xmlns:a16="http://schemas.microsoft.com/office/drawing/2014/main" id="{9F1CC353-A47D-DB4B-AD1F-0A18A091FD1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2" name="Oval 891">
                <a:extLst>
                  <a:ext uri="{FF2B5EF4-FFF2-40B4-BE49-F238E27FC236}">
                    <a16:creationId xmlns:a16="http://schemas.microsoft.com/office/drawing/2014/main" id="{1874DC91-E73F-4B44-A8D6-DBEC0271E91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3" name="Oval 892">
                <a:extLst>
                  <a:ext uri="{FF2B5EF4-FFF2-40B4-BE49-F238E27FC236}">
                    <a16:creationId xmlns:a16="http://schemas.microsoft.com/office/drawing/2014/main" id="{0D242F22-CA28-BF4F-A8DA-1CAADC6CE2E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83" name="Group 882">
              <a:extLst>
                <a:ext uri="{FF2B5EF4-FFF2-40B4-BE49-F238E27FC236}">
                  <a16:creationId xmlns:a16="http://schemas.microsoft.com/office/drawing/2014/main" id="{AC92382A-84AA-D644-A2B6-DF7D874772B3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884" name="Oval 883">
                <a:extLst>
                  <a:ext uri="{FF2B5EF4-FFF2-40B4-BE49-F238E27FC236}">
                    <a16:creationId xmlns:a16="http://schemas.microsoft.com/office/drawing/2014/main" id="{BCD8C940-6A6B-4A46-96FA-0723252650E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5" name="Oval 884">
                <a:extLst>
                  <a:ext uri="{FF2B5EF4-FFF2-40B4-BE49-F238E27FC236}">
                    <a16:creationId xmlns:a16="http://schemas.microsoft.com/office/drawing/2014/main" id="{0BF15880-5503-0F42-8D50-59C467B0924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6" name="Oval 885">
                <a:extLst>
                  <a:ext uri="{FF2B5EF4-FFF2-40B4-BE49-F238E27FC236}">
                    <a16:creationId xmlns:a16="http://schemas.microsoft.com/office/drawing/2014/main" id="{2565BC10-DE13-D948-AB93-88102A453A8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7" name="Oval 886">
                <a:extLst>
                  <a:ext uri="{FF2B5EF4-FFF2-40B4-BE49-F238E27FC236}">
                    <a16:creationId xmlns:a16="http://schemas.microsoft.com/office/drawing/2014/main" id="{8A287BB0-1FFA-B147-BB2F-DA72CC9754F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8" name="Oval 887">
                <a:extLst>
                  <a:ext uri="{FF2B5EF4-FFF2-40B4-BE49-F238E27FC236}">
                    <a16:creationId xmlns:a16="http://schemas.microsoft.com/office/drawing/2014/main" id="{329DC906-9725-F84A-8906-49062AA16EB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29" name="Rectangle 928">
            <a:extLst>
              <a:ext uri="{FF2B5EF4-FFF2-40B4-BE49-F238E27FC236}">
                <a16:creationId xmlns:a16="http://schemas.microsoft.com/office/drawing/2014/main" id="{A797E54B-65AC-3A4D-8266-04677B904E7A}"/>
              </a:ext>
            </a:extLst>
          </p:cNvPr>
          <p:cNvSpPr/>
          <p:nvPr/>
        </p:nvSpPr>
        <p:spPr>
          <a:xfrm>
            <a:off x="2570936" y="2046272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0" name="Rectangle 929">
            <a:extLst>
              <a:ext uri="{FF2B5EF4-FFF2-40B4-BE49-F238E27FC236}">
                <a16:creationId xmlns:a16="http://schemas.microsoft.com/office/drawing/2014/main" id="{9AF78181-DC7B-C846-8E36-486B05E12900}"/>
              </a:ext>
            </a:extLst>
          </p:cNvPr>
          <p:cNvSpPr/>
          <p:nvPr/>
        </p:nvSpPr>
        <p:spPr>
          <a:xfrm>
            <a:off x="2570936" y="3607058"/>
            <a:ext cx="1313793" cy="1313793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1" name="Rectangle 930">
            <a:extLst>
              <a:ext uri="{FF2B5EF4-FFF2-40B4-BE49-F238E27FC236}">
                <a16:creationId xmlns:a16="http://schemas.microsoft.com/office/drawing/2014/main" id="{EF782F56-C336-AE42-B5B1-9D336A3AF682}"/>
              </a:ext>
            </a:extLst>
          </p:cNvPr>
          <p:cNvSpPr/>
          <p:nvPr/>
        </p:nvSpPr>
        <p:spPr>
          <a:xfrm>
            <a:off x="5566210" y="2073895"/>
            <a:ext cx="1313793" cy="131379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2" name="Rectangle 931">
            <a:extLst>
              <a:ext uri="{FF2B5EF4-FFF2-40B4-BE49-F238E27FC236}">
                <a16:creationId xmlns:a16="http://schemas.microsoft.com/office/drawing/2014/main" id="{9BB7E941-55A8-7548-8517-547426EC2BBC}"/>
              </a:ext>
            </a:extLst>
          </p:cNvPr>
          <p:cNvSpPr/>
          <p:nvPr/>
        </p:nvSpPr>
        <p:spPr>
          <a:xfrm>
            <a:off x="5566210" y="3634681"/>
            <a:ext cx="1313793" cy="131379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3" name="Rectangle 932">
            <a:extLst>
              <a:ext uri="{FF2B5EF4-FFF2-40B4-BE49-F238E27FC236}">
                <a16:creationId xmlns:a16="http://schemas.microsoft.com/office/drawing/2014/main" id="{A54F1A7B-AE77-E141-9E91-CA6361BD2192}"/>
              </a:ext>
            </a:extLst>
          </p:cNvPr>
          <p:cNvSpPr/>
          <p:nvPr/>
        </p:nvSpPr>
        <p:spPr>
          <a:xfrm>
            <a:off x="7011382" y="2073895"/>
            <a:ext cx="1313793" cy="13137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4" name="Rectangle 933">
            <a:extLst>
              <a:ext uri="{FF2B5EF4-FFF2-40B4-BE49-F238E27FC236}">
                <a16:creationId xmlns:a16="http://schemas.microsoft.com/office/drawing/2014/main" id="{9181C83A-1DD9-6344-BC34-A4C47DB941DC}"/>
              </a:ext>
            </a:extLst>
          </p:cNvPr>
          <p:cNvSpPr/>
          <p:nvPr/>
        </p:nvSpPr>
        <p:spPr>
          <a:xfrm>
            <a:off x="7011382" y="3634681"/>
            <a:ext cx="1313793" cy="131379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5" name="TextBox 934">
            <a:extLst>
              <a:ext uri="{FF2B5EF4-FFF2-40B4-BE49-F238E27FC236}">
                <a16:creationId xmlns:a16="http://schemas.microsoft.com/office/drawing/2014/main" id="{814AB905-9887-D64C-99DC-83FB173EA4DB}"/>
              </a:ext>
            </a:extLst>
          </p:cNvPr>
          <p:cNvSpPr txBox="1"/>
          <p:nvPr/>
        </p:nvSpPr>
        <p:spPr>
          <a:xfrm>
            <a:off x="2795278" y="1632696"/>
            <a:ext cx="877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</a:t>
            </a:r>
          </a:p>
        </p:txBody>
      </p:sp>
      <p:sp>
        <p:nvSpPr>
          <p:cNvPr id="936" name="TextBox 935">
            <a:extLst>
              <a:ext uri="{FF2B5EF4-FFF2-40B4-BE49-F238E27FC236}">
                <a16:creationId xmlns:a16="http://schemas.microsoft.com/office/drawing/2014/main" id="{E8B7203B-75FF-6C41-957F-DE6158EDCBB5}"/>
              </a:ext>
            </a:extLst>
          </p:cNvPr>
          <p:cNvSpPr txBox="1"/>
          <p:nvPr/>
        </p:nvSpPr>
        <p:spPr>
          <a:xfrm>
            <a:off x="5733869" y="1650543"/>
            <a:ext cx="97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</a:t>
            </a:r>
            <a:r>
              <a:rPr lang="el-GR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Δ</a:t>
            </a:r>
            <a:r>
              <a:rPr lang="en-US" dirty="0"/>
              <a:t>TA</a:t>
            </a:r>
          </a:p>
        </p:txBody>
      </p:sp>
      <p:sp>
        <p:nvSpPr>
          <p:cNvPr id="937" name="TextBox 936">
            <a:extLst>
              <a:ext uri="{FF2B5EF4-FFF2-40B4-BE49-F238E27FC236}">
                <a16:creationId xmlns:a16="http://schemas.microsoft.com/office/drawing/2014/main" id="{43ED7BC3-706B-3B4A-AB9C-06121747025C}"/>
              </a:ext>
            </a:extLst>
          </p:cNvPr>
          <p:cNvSpPr txBox="1"/>
          <p:nvPr/>
        </p:nvSpPr>
        <p:spPr>
          <a:xfrm>
            <a:off x="7156952" y="1650543"/>
            <a:ext cx="1022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</a:t>
            </a:r>
            <a:r>
              <a:rPr lang="el-GR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Δ</a:t>
            </a:r>
            <a:r>
              <a:rPr lang="en-US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TA</a:t>
            </a:r>
            <a:endParaRPr lang="en-US" dirty="0"/>
          </a:p>
        </p:txBody>
      </p:sp>
      <p:sp>
        <p:nvSpPr>
          <p:cNvPr id="938" name="TextBox 937">
            <a:extLst>
              <a:ext uri="{FF2B5EF4-FFF2-40B4-BE49-F238E27FC236}">
                <a16:creationId xmlns:a16="http://schemas.microsoft.com/office/drawing/2014/main" id="{2D7C0F72-9D8D-E14F-82A7-D465E28B58E2}"/>
              </a:ext>
            </a:extLst>
          </p:cNvPr>
          <p:cNvSpPr txBox="1"/>
          <p:nvPr/>
        </p:nvSpPr>
        <p:spPr>
          <a:xfrm>
            <a:off x="2783165" y="4992954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~2,200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sp>
        <p:nvSpPr>
          <p:cNvPr id="939" name="TextBox 938">
            <a:extLst>
              <a:ext uri="{FF2B5EF4-FFF2-40B4-BE49-F238E27FC236}">
                <a16:creationId xmlns:a16="http://schemas.microsoft.com/office/drawing/2014/main" id="{90E11552-3991-8144-ADAB-E24A6B6C13F2}"/>
              </a:ext>
            </a:extLst>
          </p:cNvPr>
          <p:cNvSpPr txBox="1"/>
          <p:nvPr/>
        </p:nvSpPr>
        <p:spPr>
          <a:xfrm>
            <a:off x="5721756" y="5010801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3,000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sp>
        <p:nvSpPr>
          <p:cNvPr id="940" name="TextBox 939">
            <a:extLst>
              <a:ext uri="{FF2B5EF4-FFF2-40B4-BE49-F238E27FC236}">
                <a16:creationId xmlns:a16="http://schemas.microsoft.com/office/drawing/2014/main" id="{1817E432-B7B2-1543-9EE4-81EEAEEEE361}"/>
              </a:ext>
            </a:extLst>
          </p:cNvPr>
          <p:cNvSpPr txBox="1"/>
          <p:nvPr/>
        </p:nvSpPr>
        <p:spPr>
          <a:xfrm>
            <a:off x="7144839" y="5010801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4,000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grpSp>
        <p:nvGrpSpPr>
          <p:cNvPr id="941" name="Group 940">
            <a:extLst>
              <a:ext uri="{FF2B5EF4-FFF2-40B4-BE49-F238E27FC236}">
                <a16:creationId xmlns:a16="http://schemas.microsoft.com/office/drawing/2014/main" id="{5AE65D94-C2A9-9742-A7CD-762D29364D2B}"/>
              </a:ext>
            </a:extLst>
          </p:cNvPr>
          <p:cNvGrpSpPr/>
          <p:nvPr/>
        </p:nvGrpSpPr>
        <p:grpSpPr>
          <a:xfrm>
            <a:off x="2656332" y="2181670"/>
            <a:ext cx="1182600" cy="1117283"/>
            <a:chOff x="1210003" y="2163895"/>
            <a:chExt cx="1182600" cy="1117283"/>
          </a:xfrm>
        </p:grpSpPr>
        <p:grpSp>
          <p:nvGrpSpPr>
            <p:cNvPr id="942" name="Group 941">
              <a:extLst>
                <a:ext uri="{FF2B5EF4-FFF2-40B4-BE49-F238E27FC236}">
                  <a16:creationId xmlns:a16="http://schemas.microsoft.com/office/drawing/2014/main" id="{BD82E685-FA94-CA49-997B-62C889395737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994" name="Oval 993">
                <a:extLst>
                  <a:ext uri="{FF2B5EF4-FFF2-40B4-BE49-F238E27FC236}">
                    <a16:creationId xmlns:a16="http://schemas.microsoft.com/office/drawing/2014/main" id="{AA51B00B-F289-404A-AFA3-8B8630D9BBC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5" name="Oval 994">
                <a:extLst>
                  <a:ext uri="{FF2B5EF4-FFF2-40B4-BE49-F238E27FC236}">
                    <a16:creationId xmlns:a16="http://schemas.microsoft.com/office/drawing/2014/main" id="{D6416F82-E690-AD4E-82A8-1A88989DBCE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6" name="Oval 995">
                <a:extLst>
                  <a:ext uri="{FF2B5EF4-FFF2-40B4-BE49-F238E27FC236}">
                    <a16:creationId xmlns:a16="http://schemas.microsoft.com/office/drawing/2014/main" id="{72AAC992-E77F-EB47-A136-9063C55C912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7" name="Oval 996">
                <a:extLst>
                  <a:ext uri="{FF2B5EF4-FFF2-40B4-BE49-F238E27FC236}">
                    <a16:creationId xmlns:a16="http://schemas.microsoft.com/office/drawing/2014/main" id="{EB3EF57F-D611-CC4A-B580-F505C410FDA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8" name="Oval 997">
                <a:extLst>
                  <a:ext uri="{FF2B5EF4-FFF2-40B4-BE49-F238E27FC236}">
                    <a16:creationId xmlns:a16="http://schemas.microsoft.com/office/drawing/2014/main" id="{933D94CF-23D1-2C44-B21D-75AD5B86132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3" name="Group 942">
              <a:extLst>
                <a:ext uri="{FF2B5EF4-FFF2-40B4-BE49-F238E27FC236}">
                  <a16:creationId xmlns:a16="http://schemas.microsoft.com/office/drawing/2014/main" id="{3B2788B8-6546-424E-AEFA-7EB11E415AF8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989" name="Oval 988">
                <a:extLst>
                  <a:ext uri="{FF2B5EF4-FFF2-40B4-BE49-F238E27FC236}">
                    <a16:creationId xmlns:a16="http://schemas.microsoft.com/office/drawing/2014/main" id="{18604B93-11EC-554E-ABF3-253B59E95BF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0" name="Oval 989">
                <a:extLst>
                  <a:ext uri="{FF2B5EF4-FFF2-40B4-BE49-F238E27FC236}">
                    <a16:creationId xmlns:a16="http://schemas.microsoft.com/office/drawing/2014/main" id="{776FAB61-5C8C-1A49-9C5B-54BEAF522CD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1" name="Oval 990">
                <a:extLst>
                  <a:ext uri="{FF2B5EF4-FFF2-40B4-BE49-F238E27FC236}">
                    <a16:creationId xmlns:a16="http://schemas.microsoft.com/office/drawing/2014/main" id="{5C04B212-28DB-EA4C-BBDB-8B5EE39AE57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2" name="Oval 991">
                <a:extLst>
                  <a:ext uri="{FF2B5EF4-FFF2-40B4-BE49-F238E27FC236}">
                    <a16:creationId xmlns:a16="http://schemas.microsoft.com/office/drawing/2014/main" id="{09B15412-EC1A-0548-B9E1-19BD7FFA90B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3" name="Oval 992">
                <a:extLst>
                  <a:ext uri="{FF2B5EF4-FFF2-40B4-BE49-F238E27FC236}">
                    <a16:creationId xmlns:a16="http://schemas.microsoft.com/office/drawing/2014/main" id="{9D89669C-8659-0C4C-8A96-C4D1E7E097D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4" name="Group 943">
              <a:extLst>
                <a:ext uri="{FF2B5EF4-FFF2-40B4-BE49-F238E27FC236}">
                  <a16:creationId xmlns:a16="http://schemas.microsoft.com/office/drawing/2014/main" id="{4052E30D-56C4-F743-9DDD-40764FE0A3CD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984" name="Oval 983">
                <a:extLst>
                  <a:ext uri="{FF2B5EF4-FFF2-40B4-BE49-F238E27FC236}">
                    <a16:creationId xmlns:a16="http://schemas.microsoft.com/office/drawing/2014/main" id="{F8BEF8DD-BBD6-6C43-9303-09990D5E1D8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5" name="Oval 984">
                <a:extLst>
                  <a:ext uri="{FF2B5EF4-FFF2-40B4-BE49-F238E27FC236}">
                    <a16:creationId xmlns:a16="http://schemas.microsoft.com/office/drawing/2014/main" id="{10115318-81DE-6C43-9B86-250B6B4F2C4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6" name="Oval 985">
                <a:extLst>
                  <a:ext uri="{FF2B5EF4-FFF2-40B4-BE49-F238E27FC236}">
                    <a16:creationId xmlns:a16="http://schemas.microsoft.com/office/drawing/2014/main" id="{12D287F6-B65F-D74A-89A9-7C6AAEF492E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7" name="Oval 986">
                <a:extLst>
                  <a:ext uri="{FF2B5EF4-FFF2-40B4-BE49-F238E27FC236}">
                    <a16:creationId xmlns:a16="http://schemas.microsoft.com/office/drawing/2014/main" id="{4B7CDBF1-BA2D-8B47-9ADF-18767ACC25B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8" name="Oval 987">
                <a:extLst>
                  <a:ext uri="{FF2B5EF4-FFF2-40B4-BE49-F238E27FC236}">
                    <a16:creationId xmlns:a16="http://schemas.microsoft.com/office/drawing/2014/main" id="{9ECB80B5-83D8-DC4F-873A-63551C6CB35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45" name="Oval 944">
              <a:extLst>
                <a:ext uri="{FF2B5EF4-FFF2-40B4-BE49-F238E27FC236}">
                  <a16:creationId xmlns:a16="http://schemas.microsoft.com/office/drawing/2014/main" id="{D30A1337-0F25-B446-AB40-2225897DCB01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6" name="Oval 945">
              <a:extLst>
                <a:ext uri="{FF2B5EF4-FFF2-40B4-BE49-F238E27FC236}">
                  <a16:creationId xmlns:a16="http://schemas.microsoft.com/office/drawing/2014/main" id="{29121E4D-C0C5-CC4D-A966-E77EFEF75324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7" name="Oval 946">
              <a:extLst>
                <a:ext uri="{FF2B5EF4-FFF2-40B4-BE49-F238E27FC236}">
                  <a16:creationId xmlns:a16="http://schemas.microsoft.com/office/drawing/2014/main" id="{02723B1A-759D-9246-AEA2-A5F93FF40720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48" name="Group 947">
              <a:extLst>
                <a:ext uri="{FF2B5EF4-FFF2-40B4-BE49-F238E27FC236}">
                  <a16:creationId xmlns:a16="http://schemas.microsoft.com/office/drawing/2014/main" id="{EDC1CA01-9467-C14B-B448-1F88732B25C0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979" name="Oval 978">
                <a:extLst>
                  <a:ext uri="{FF2B5EF4-FFF2-40B4-BE49-F238E27FC236}">
                    <a16:creationId xmlns:a16="http://schemas.microsoft.com/office/drawing/2014/main" id="{48019B84-1003-774F-9943-C1A2BD06006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0" name="Oval 979">
                <a:extLst>
                  <a:ext uri="{FF2B5EF4-FFF2-40B4-BE49-F238E27FC236}">
                    <a16:creationId xmlns:a16="http://schemas.microsoft.com/office/drawing/2014/main" id="{A0CA6F1E-2453-6D46-932C-3EB72E6680F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1" name="Oval 980">
                <a:extLst>
                  <a:ext uri="{FF2B5EF4-FFF2-40B4-BE49-F238E27FC236}">
                    <a16:creationId xmlns:a16="http://schemas.microsoft.com/office/drawing/2014/main" id="{DEE4882A-7431-244D-ADCF-872BCBCB972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2" name="Oval 981">
                <a:extLst>
                  <a:ext uri="{FF2B5EF4-FFF2-40B4-BE49-F238E27FC236}">
                    <a16:creationId xmlns:a16="http://schemas.microsoft.com/office/drawing/2014/main" id="{0279A9CE-51E4-A143-BF2D-E6684B5A2AC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3" name="Oval 982">
                <a:extLst>
                  <a:ext uri="{FF2B5EF4-FFF2-40B4-BE49-F238E27FC236}">
                    <a16:creationId xmlns:a16="http://schemas.microsoft.com/office/drawing/2014/main" id="{28B45FB8-224B-6E40-A058-731D0325213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9" name="Group 948">
              <a:extLst>
                <a:ext uri="{FF2B5EF4-FFF2-40B4-BE49-F238E27FC236}">
                  <a16:creationId xmlns:a16="http://schemas.microsoft.com/office/drawing/2014/main" id="{104DE976-485E-C44C-AD00-7655B9AEAD5D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974" name="Oval 973">
                <a:extLst>
                  <a:ext uri="{FF2B5EF4-FFF2-40B4-BE49-F238E27FC236}">
                    <a16:creationId xmlns:a16="http://schemas.microsoft.com/office/drawing/2014/main" id="{22F220A7-E925-7F40-9F71-E2E1C21FEC9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5" name="Oval 974">
                <a:extLst>
                  <a:ext uri="{FF2B5EF4-FFF2-40B4-BE49-F238E27FC236}">
                    <a16:creationId xmlns:a16="http://schemas.microsoft.com/office/drawing/2014/main" id="{E7587A76-8F59-CD4E-BC74-18FE8C047F5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6" name="Oval 975">
                <a:extLst>
                  <a:ext uri="{FF2B5EF4-FFF2-40B4-BE49-F238E27FC236}">
                    <a16:creationId xmlns:a16="http://schemas.microsoft.com/office/drawing/2014/main" id="{C19EF004-ADC0-F246-8E9F-7A5B647C7B1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7" name="Oval 976">
                <a:extLst>
                  <a:ext uri="{FF2B5EF4-FFF2-40B4-BE49-F238E27FC236}">
                    <a16:creationId xmlns:a16="http://schemas.microsoft.com/office/drawing/2014/main" id="{9AF2A20F-329D-5F4B-AA3C-41C2EF965F0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8" name="Oval 977">
                <a:extLst>
                  <a:ext uri="{FF2B5EF4-FFF2-40B4-BE49-F238E27FC236}">
                    <a16:creationId xmlns:a16="http://schemas.microsoft.com/office/drawing/2014/main" id="{9960A5B3-E650-D141-ADF4-F1555CAA32C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0" name="Group 949">
              <a:extLst>
                <a:ext uri="{FF2B5EF4-FFF2-40B4-BE49-F238E27FC236}">
                  <a16:creationId xmlns:a16="http://schemas.microsoft.com/office/drawing/2014/main" id="{1AC70D99-D0AC-7A4E-9AC9-07A31A396D13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969" name="Oval 968">
                <a:extLst>
                  <a:ext uri="{FF2B5EF4-FFF2-40B4-BE49-F238E27FC236}">
                    <a16:creationId xmlns:a16="http://schemas.microsoft.com/office/drawing/2014/main" id="{06BA5683-FFF7-7C4F-9EEA-55183174FB2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0" name="Oval 969">
                <a:extLst>
                  <a:ext uri="{FF2B5EF4-FFF2-40B4-BE49-F238E27FC236}">
                    <a16:creationId xmlns:a16="http://schemas.microsoft.com/office/drawing/2014/main" id="{9106843B-474D-9F46-909B-B65A946A57D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1" name="Oval 970">
                <a:extLst>
                  <a:ext uri="{FF2B5EF4-FFF2-40B4-BE49-F238E27FC236}">
                    <a16:creationId xmlns:a16="http://schemas.microsoft.com/office/drawing/2014/main" id="{8F3DDEF9-C21D-1349-A2E3-EF94F802469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2" name="Oval 971">
                <a:extLst>
                  <a:ext uri="{FF2B5EF4-FFF2-40B4-BE49-F238E27FC236}">
                    <a16:creationId xmlns:a16="http://schemas.microsoft.com/office/drawing/2014/main" id="{4B81A74C-316B-1C4E-BA5A-2D088F3ECB9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3" name="Oval 972">
                <a:extLst>
                  <a:ext uri="{FF2B5EF4-FFF2-40B4-BE49-F238E27FC236}">
                    <a16:creationId xmlns:a16="http://schemas.microsoft.com/office/drawing/2014/main" id="{FF85EC4F-FF64-3143-9578-C25B06894B2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1" name="Group 950">
              <a:extLst>
                <a:ext uri="{FF2B5EF4-FFF2-40B4-BE49-F238E27FC236}">
                  <a16:creationId xmlns:a16="http://schemas.microsoft.com/office/drawing/2014/main" id="{81EAF283-D4B9-0F43-B0D0-94F47A86F8EE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964" name="Oval 963">
                <a:extLst>
                  <a:ext uri="{FF2B5EF4-FFF2-40B4-BE49-F238E27FC236}">
                    <a16:creationId xmlns:a16="http://schemas.microsoft.com/office/drawing/2014/main" id="{0766915E-4B78-F24E-A289-41BFC219715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5" name="Oval 964">
                <a:extLst>
                  <a:ext uri="{FF2B5EF4-FFF2-40B4-BE49-F238E27FC236}">
                    <a16:creationId xmlns:a16="http://schemas.microsoft.com/office/drawing/2014/main" id="{49579AE3-F6EA-0947-9FC3-01D1F91F6E2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6" name="Oval 965">
                <a:extLst>
                  <a:ext uri="{FF2B5EF4-FFF2-40B4-BE49-F238E27FC236}">
                    <a16:creationId xmlns:a16="http://schemas.microsoft.com/office/drawing/2014/main" id="{7308B803-083F-3C42-A9F8-4CA3A93A002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7" name="Oval 966">
                <a:extLst>
                  <a:ext uri="{FF2B5EF4-FFF2-40B4-BE49-F238E27FC236}">
                    <a16:creationId xmlns:a16="http://schemas.microsoft.com/office/drawing/2014/main" id="{F298A1C2-C992-C54C-89D3-CEBCC7B6155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8" name="Oval 967">
                <a:extLst>
                  <a:ext uri="{FF2B5EF4-FFF2-40B4-BE49-F238E27FC236}">
                    <a16:creationId xmlns:a16="http://schemas.microsoft.com/office/drawing/2014/main" id="{6AC84C57-3E36-F443-8202-C01543775B4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2" name="Group 951">
              <a:extLst>
                <a:ext uri="{FF2B5EF4-FFF2-40B4-BE49-F238E27FC236}">
                  <a16:creationId xmlns:a16="http://schemas.microsoft.com/office/drawing/2014/main" id="{C8DC3DF1-8540-7D4E-9C9C-88CFEFD44368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959" name="Oval 958">
                <a:extLst>
                  <a:ext uri="{FF2B5EF4-FFF2-40B4-BE49-F238E27FC236}">
                    <a16:creationId xmlns:a16="http://schemas.microsoft.com/office/drawing/2014/main" id="{59DAA85C-49BA-1F46-8019-1E7A37457F7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0" name="Oval 959">
                <a:extLst>
                  <a:ext uri="{FF2B5EF4-FFF2-40B4-BE49-F238E27FC236}">
                    <a16:creationId xmlns:a16="http://schemas.microsoft.com/office/drawing/2014/main" id="{81C3066A-BC6D-E141-929A-0F9AE2834AA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1" name="Oval 960">
                <a:extLst>
                  <a:ext uri="{FF2B5EF4-FFF2-40B4-BE49-F238E27FC236}">
                    <a16:creationId xmlns:a16="http://schemas.microsoft.com/office/drawing/2014/main" id="{98C72E9F-7B1D-5F4F-B977-29F2B02A077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2" name="Oval 961">
                <a:extLst>
                  <a:ext uri="{FF2B5EF4-FFF2-40B4-BE49-F238E27FC236}">
                    <a16:creationId xmlns:a16="http://schemas.microsoft.com/office/drawing/2014/main" id="{30DC3A5C-4587-4A48-B323-EF0D94B90C0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3" name="Oval 962">
                <a:extLst>
                  <a:ext uri="{FF2B5EF4-FFF2-40B4-BE49-F238E27FC236}">
                    <a16:creationId xmlns:a16="http://schemas.microsoft.com/office/drawing/2014/main" id="{2C44F7BE-C900-8843-95B8-6AAEDD427FB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53" name="Group 952">
              <a:extLst>
                <a:ext uri="{FF2B5EF4-FFF2-40B4-BE49-F238E27FC236}">
                  <a16:creationId xmlns:a16="http://schemas.microsoft.com/office/drawing/2014/main" id="{EF4279BF-4749-5342-9C6E-9EB7D05A4945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954" name="Oval 953">
                <a:extLst>
                  <a:ext uri="{FF2B5EF4-FFF2-40B4-BE49-F238E27FC236}">
                    <a16:creationId xmlns:a16="http://schemas.microsoft.com/office/drawing/2014/main" id="{B4518BE0-41DE-BA47-8914-9491930D6E1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5" name="Oval 954">
                <a:extLst>
                  <a:ext uri="{FF2B5EF4-FFF2-40B4-BE49-F238E27FC236}">
                    <a16:creationId xmlns:a16="http://schemas.microsoft.com/office/drawing/2014/main" id="{A6597665-51CB-DE45-9EAA-4AB0FE9CA77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6" name="Oval 955">
                <a:extLst>
                  <a:ext uri="{FF2B5EF4-FFF2-40B4-BE49-F238E27FC236}">
                    <a16:creationId xmlns:a16="http://schemas.microsoft.com/office/drawing/2014/main" id="{862D3F53-85DF-3548-B0EE-F7B418A6B91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7" name="Oval 956">
                <a:extLst>
                  <a:ext uri="{FF2B5EF4-FFF2-40B4-BE49-F238E27FC236}">
                    <a16:creationId xmlns:a16="http://schemas.microsoft.com/office/drawing/2014/main" id="{18877F07-FA6F-1C4D-BFBF-71A6B085624C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8" name="Oval 957">
                <a:extLst>
                  <a:ext uri="{FF2B5EF4-FFF2-40B4-BE49-F238E27FC236}">
                    <a16:creationId xmlns:a16="http://schemas.microsoft.com/office/drawing/2014/main" id="{ACF30E00-6159-F947-8002-62D9E642E44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999" name="Group 998">
            <a:extLst>
              <a:ext uri="{FF2B5EF4-FFF2-40B4-BE49-F238E27FC236}">
                <a16:creationId xmlns:a16="http://schemas.microsoft.com/office/drawing/2014/main" id="{7D137DC0-CB9F-1444-8694-9B9019C2CC45}"/>
              </a:ext>
            </a:extLst>
          </p:cNvPr>
          <p:cNvGrpSpPr/>
          <p:nvPr/>
        </p:nvGrpSpPr>
        <p:grpSpPr>
          <a:xfrm>
            <a:off x="5643090" y="2190467"/>
            <a:ext cx="1182600" cy="1117283"/>
            <a:chOff x="1210003" y="2163895"/>
            <a:chExt cx="1182600" cy="1117283"/>
          </a:xfrm>
        </p:grpSpPr>
        <p:grpSp>
          <p:nvGrpSpPr>
            <p:cNvPr id="1000" name="Group 999">
              <a:extLst>
                <a:ext uri="{FF2B5EF4-FFF2-40B4-BE49-F238E27FC236}">
                  <a16:creationId xmlns:a16="http://schemas.microsoft.com/office/drawing/2014/main" id="{7D035E0F-81FE-9840-8694-C8BB9B24FF8A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1052" name="Oval 1051">
                <a:extLst>
                  <a:ext uri="{FF2B5EF4-FFF2-40B4-BE49-F238E27FC236}">
                    <a16:creationId xmlns:a16="http://schemas.microsoft.com/office/drawing/2014/main" id="{AC65C3AD-EB36-7343-A535-39CFE0391F0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3" name="Oval 1052">
                <a:extLst>
                  <a:ext uri="{FF2B5EF4-FFF2-40B4-BE49-F238E27FC236}">
                    <a16:creationId xmlns:a16="http://schemas.microsoft.com/office/drawing/2014/main" id="{58DA3F0A-B709-7846-A826-62A65D6B231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4" name="Oval 1053">
                <a:extLst>
                  <a:ext uri="{FF2B5EF4-FFF2-40B4-BE49-F238E27FC236}">
                    <a16:creationId xmlns:a16="http://schemas.microsoft.com/office/drawing/2014/main" id="{CBDE36B4-FFF3-B94C-B41C-B9466797072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5" name="Oval 1054">
                <a:extLst>
                  <a:ext uri="{FF2B5EF4-FFF2-40B4-BE49-F238E27FC236}">
                    <a16:creationId xmlns:a16="http://schemas.microsoft.com/office/drawing/2014/main" id="{8907B211-C120-5F4D-B709-1D1B4467D1C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6" name="Oval 1055">
                <a:extLst>
                  <a:ext uri="{FF2B5EF4-FFF2-40B4-BE49-F238E27FC236}">
                    <a16:creationId xmlns:a16="http://schemas.microsoft.com/office/drawing/2014/main" id="{EE709312-C838-FA47-A89F-D7594F9030F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1" name="Group 1000">
              <a:extLst>
                <a:ext uri="{FF2B5EF4-FFF2-40B4-BE49-F238E27FC236}">
                  <a16:creationId xmlns:a16="http://schemas.microsoft.com/office/drawing/2014/main" id="{7739E57E-B74F-BE40-8F69-6FAE3383B112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1047" name="Oval 1046">
                <a:extLst>
                  <a:ext uri="{FF2B5EF4-FFF2-40B4-BE49-F238E27FC236}">
                    <a16:creationId xmlns:a16="http://schemas.microsoft.com/office/drawing/2014/main" id="{21C332EF-1844-834C-8277-14A4AE5677E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8" name="Oval 1047">
                <a:extLst>
                  <a:ext uri="{FF2B5EF4-FFF2-40B4-BE49-F238E27FC236}">
                    <a16:creationId xmlns:a16="http://schemas.microsoft.com/office/drawing/2014/main" id="{ECBBF0A1-9924-4642-A237-0993F39E1DB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9" name="Oval 1048">
                <a:extLst>
                  <a:ext uri="{FF2B5EF4-FFF2-40B4-BE49-F238E27FC236}">
                    <a16:creationId xmlns:a16="http://schemas.microsoft.com/office/drawing/2014/main" id="{E3D39DEA-D3EA-8344-AD62-6973CD7F82F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0" name="Oval 1049">
                <a:extLst>
                  <a:ext uri="{FF2B5EF4-FFF2-40B4-BE49-F238E27FC236}">
                    <a16:creationId xmlns:a16="http://schemas.microsoft.com/office/drawing/2014/main" id="{F6854549-28D3-7744-A515-C2035D7E1AB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1" name="Oval 1050">
                <a:extLst>
                  <a:ext uri="{FF2B5EF4-FFF2-40B4-BE49-F238E27FC236}">
                    <a16:creationId xmlns:a16="http://schemas.microsoft.com/office/drawing/2014/main" id="{00C8C1A1-D076-B843-B586-292F2D12F52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2" name="Group 1001">
              <a:extLst>
                <a:ext uri="{FF2B5EF4-FFF2-40B4-BE49-F238E27FC236}">
                  <a16:creationId xmlns:a16="http://schemas.microsoft.com/office/drawing/2014/main" id="{90D9A49E-A24B-6A4F-B4F5-13A7D76EE353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1042" name="Oval 1041">
                <a:extLst>
                  <a:ext uri="{FF2B5EF4-FFF2-40B4-BE49-F238E27FC236}">
                    <a16:creationId xmlns:a16="http://schemas.microsoft.com/office/drawing/2014/main" id="{B88F6FAC-F423-3849-98A0-C7A2AAB75D2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3" name="Oval 1042">
                <a:extLst>
                  <a:ext uri="{FF2B5EF4-FFF2-40B4-BE49-F238E27FC236}">
                    <a16:creationId xmlns:a16="http://schemas.microsoft.com/office/drawing/2014/main" id="{AE815F8F-94BE-E545-B570-1401255D3BE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4" name="Oval 1043">
                <a:extLst>
                  <a:ext uri="{FF2B5EF4-FFF2-40B4-BE49-F238E27FC236}">
                    <a16:creationId xmlns:a16="http://schemas.microsoft.com/office/drawing/2014/main" id="{C1C01A25-1D9F-A142-8232-83C86015E42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5" name="Oval 1044">
                <a:extLst>
                  <a:ext uri="{FF2B5EF4-FFF2-40B4-BE49-F238E27FC236}">
                    <a16:creationId xmlns:a16="http://schemas.microsoft.com/office/drawing/2014/main" id="{0745AA3C-B9AE-C04C-9B94-DECA96FF9B1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6" name="Oval 1045">
                <a:extLst>
                  <a:ext uri="{FF2B5EF4-FFF2-40B4-BE49-F238E27FC236}">
                    <a16:creationId xmlns:a16="http://schemas.microsoft.com/office/drawing/2014/main" id="{CFEDDE80-B989-B54C-A9B4-665BFF54F20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03" name="Oval 1002">
              <a:extLst>
                <a:ext uri="{FF2B5EF4-FFF2-40B4-BE49-F238E27FC236}">
                  <a16:creationId xmlns:a16="http://schemas.microsoft.com/office/drawing/2014/main" id="{3FF9CE44-FFE3-0C45-BA5A-853A51AACE5A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4" name="Oval 1003">
              <a:extLst>
                <a:ext uri="{FF2B5EF4-FFF2-40B4-BE49-F238E27FC236}">
                  <a16:creationId xmlns:a16="http://schemas.microsoft.com/office/drawing/2014/main" id="{3B725869-21F0-E740-97A2-DF582D16A0E8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5" name="Oval 1004">
              <a:extLst>
                <a:ext uri="{FF2B5EF4-FFF2-40B4-BE49-F238E27FC236}">
                  <a16:creationId xmlns:a16="http://schemas.microsoft.com/office/drawing/2014/main" id="{16EFFACE-8C0B-E048-AF55-95EFA4661438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6" name="Group 1005">
              <a:extLst>
                <a:ext uri="{FF2B5EF4-FFF2-40B4-BE49-F238E27FC236}">
                  <a16:creationId xmlns:a16="http://schemas.microsoft.com/office/drawing/2014/main" id="{A7CC9FA8-16E5-B246-A1E4-6EC63EF32FE1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1037" name="Oval 1036">
                <a:extLst>
                  <a:ext uri="{FF2B5EF4-FFF2-40B4-BE49-F238E27FC236}">
                    <a16:creationId xmlns:a16="http://schemas.microsoft.com/office/drawing/2014/main" id="{0326B2F9-703E-0A45-9856-3394A3762CF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8" name="Oval 1037">
                <a:extLst>
                  <a:ext uri="{FF2B5EF4-FFF2-40B4-BE49-F238E27FC236}">
                    <a16:creationId xmlns:a16="http://schemas.microsoft.com/office/drawing/2014/main" id="{0F849A77-9ACA-9843-90FE-1553406B9CD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9" name="Oval 1038">
                <a:extLst>
                  <a:ext uri="{FF2B5EF4-FFF2-40B4-BE49-F238E27FC236}">
                    <a16:creationId xmlns:a16="http://schemas.microsoft.com/office/drawing/2014/main" id="{1E6C3887-6F81-EE4C-8B44-FC2770C9095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0" name="Oval 1039">
                <a:extLst>
                  <a:ext uri="{FF2B5EF4-FFF2-40B4-BE49-F238E27FC236}">
                    <a16:creationId xmlns:a16="http://schemas.microsoft.com/office/drawing/2014/main" id="{22E0AFE0-F1D4-0043-953C-970C9F2EC85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1" name="Oval 1040">
                <a:extLst>
                  <a:ext uri="{FF2B5EF4-FFF2-40B4-BE49-F238E27FC236}">
                    <a16:creationId xmlns:a16="http://schemas.microsoft.com/office/drawing/2014/main" id="{E1841820-7882-144C-BDF0-CE3A25F7D99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7" name="Group 1006">
              <a:extLst>
                <a:ext uri="{FF2B5EF4-FFF2-40B4-BE49-F238E27FC236}">
                  <a16:creationId xmlns:a16="http://schemas.microsoft.com/office/drawing/2014/main" id="{48E7B3AE-CAD8-054F-8AC1-1D044ECC5405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1032" name="Oval 1031">
                <a:extLst>
                  <a:ext uri="{FF2B5EF4-FFF2-40B4-BE49-F238E27FC236}">
                    <a16:creationId xmlns:a16="http://schemas.microsoft.com/office/drawing/2014/main" id="{D79D8124-4047-F144-9204-22AB0EEF13D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3" name="Oval 1032">
                <a:extLst>
                  <a:ext uri="{FF2B5EF4-FFF2-40B4-BE49-F238E27FC236}">
                    <a16:creationId xmlns:a16="http://schemas.microsoft.com/office/drawing/2014/main" id="{6845EEDF-3F3B-2F4A-9AD3-09013EE3A92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4" name="Oval 1033">
                <a:extLst>
                  <a:ext uri="{FF2B5EF4-FFF2-40B4-BE49-F238E27FC236}">
                    <a16:creationId xmlns:a16="http://schemas.microsoft.com/office/drawing/2014/main" id="{7DC33961-FC1F-AC4D-BDF5-7550A7B549D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5" name="Oval 1034">
                <a:extLst>
                  <a:ext uri="{FF2B5EF4-FFF2-40B4-BE49-F238E27FC236}">
                    <a16:creationId xmlns:a16="http://schemas.microsoft.com/office/drawing/2014/main" id="{B204828F-5136-4649-A040-33A7DE8B0BF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6" name="Oval 1035">
                <a:extLst>
                  <a:ext uri="{FF2B5EF4-FFF2-40B4-BE49-F238E27FC236}">
                    <a16:creationId xmlns:a16="http://schemas.microsoft.com/office/drawing/2014/main" id="{48EE6C53-8257-8C46-83FE-B84A403884A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8" name="Group 1007">
              <a:extLst>
                <a:ext uri="{FF2B5EF4-FFF2-40B4-BE49-F238E27FC236}">
                  <a16:creationId xmlns:a16="http://schemas.microsoft.com/office/drawing/2014/main" id="{CE7801A3-6C7F-8C46-9509-1205F7B7B3FE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1027" name="Oval 1026">
                <a:extLst>
                  <a:ext uri="{FF2B5EF4-FFF2-40B4-BE49-F238E27FC236}">
                    <a16:creationId xmlns:a16="http://schemas.microsoft.com/office/drawing/2014/main" id="{C0F18350-7429-F545-A8C5-4D5A7321BC3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8" name="Oval 1027">
                <a:extLst>
                  <a:ext uri="{FF2B5EF4-FFF2-40B4-BE49-F238E27FC236}">
                    <a16:creationId xmlns:a16="http://schemas.microsoft.com/office/drawing/2014/main" id="{FC076398-8D58-A54B-A514-A3D775FE8A6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9" name="Oval 1028">
                <a:extLst>
                  <a:ext uri="{FF2B5EF4-FFF2-40B4-BE49-F238E27FC236}">
                    <a16:creationId xmlns:a16="http://schemas.microsoft.com/office/drawing/2014/main" id="{FDAC3064-A223-0C4A-9B8C-B9F190DBFF2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0" name="Oval 1029">
                <a:extLst>
                  <a:ext uri="{FF2B5EF4-FFF2-40B4-BE49-F238E27FC236}">
                    <a16:creationId xmlns:a16="http://schemas.microsoft.com/office/drawing/2014/main" id="{B802EBB5-8869-A54D-ACEB-954C4EF8687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1" name="Oval 1030">
                <a:extLst>
                  <a:ext uri="{FF2B5EF4-FFF2-40B4-BE49-F238E27FC236}">
                    <a16:creationId xmlns:a16="http://schemas.microsoft.com/office/drawing/2014/main" id="{32E6AF5C-D00B-9944-AA3B-0775DF61A90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9" name="Group 1008">
              <a:extLst>
                <a:ext uri="{FF2B5EF4-FFF2-40B4-BE49-F238E27FC236}">
                  <a16:creationId xmlns:a16="http://schemas.microsoft.com/office/drawing/2014/main" id="{F55BA852-636C-014F-A9D8-E0F5B697E561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1022" name="Oval 1021">
                <a:extLst>
                  <a:ext uri="{FF2B5EF4-FFF2-40B4-BE49-F238E27FC236}">
                    <a16:creationId xmlns:a16="http://schemas.microsoft.com/office/drawing/2014/main" id="{791D3E91-E400-BC4B-82F4-3BDB378599B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3" name="Oval 1022">
                <a:extLst>
                  <a:ext uri="{FF2B5EF4-FFF2-40B4-BE49-F238E27FC236}">
                    <a16:creationId xmlns:a16="http://schemas.microsoft.com/office/drawing/2014/main" id="{886731D0-F2C3-974F-9D3A-84342DC07C5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4" name="Oval 1023">
                <a:extLst>
                  <a:ext uri="{FF2B5EF4-FFF2-40B4-BE49-F238E27FC236}">
                    <a16:creationId xmlns:a16="http://schemas.microsoft.com/office/drawing/2014/main" id="{CFD9A556-18DF-894F-A54C-85F9F913147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5" name="Oval 1024">
                <a:extLst>
                  <a:ext uri="{FF2B5EF4-FFF2-40B4-BE49-F238E27FC236}">
                    <a16:creationId xmlns:a16="http://schemas.microsoft.com/office/drawing/2014/main" id="{312D70E3-BA86-0345-B356-6DC6B8BA161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6" name="Oval 1025">
                <a:extLst>
                  <a:ext uri="{FF2B5EF4-FFF2-40B4-BE49-F238E27FC236}">
                    <a16:creationId xmlns:a16="http://schemas.microsoft.com/office/drawing/2014/main" id="{008D5656-0AA1-C44A-8CCB-286255B6AE9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10" name="Group 1009">
              <a:extLst>
                <a:ext uri="{FF2B5EF4-FFF2-40B4-BE49-F238E27FC236}">
                  <a16:creationId xmlns:a16="http://schemas.microsoft.com/office/drawing/2014/main" id="{1B2EA1F1-E516-7449-80AC-CE01C9D8E824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1017" name="Oval 1016">
                <a:extLst>
                  <a:ext uri="{FF2B5EF4-FFF2-40B4-BE49-F238E27FC236}">
                    <a16:creationId xmlns:a16="http://schemas.microsoft.com/office/drawing/2014/main" id="{89B32C06-7D9C-1847-B4AC-FB4C6A8D0DA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8" name="Oval 1017">
                <a:extLst>
                  <a:ext uri="{FF2B5EF4-FFF2-40B4-BE49-F238E27FC236}">
                    <a16:creationId xmlns:a16="http://schemas.microsoft.com/office/drawing/2014/main" id="{24B5C6E2-CB4A-8B4A-B8EA-3AD677977A6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9" name="Oval 1018">
                <a:extLst>
                  <a:ext uri="{FF2B5EF4-FFF2-40B4-BE49-F238E27FC236}">
                    <a16:creationId xmlns:a16="http://schemas.microsoft.com/office/drawing/2014/main" id="{53C9979D-9158-1442-8152-4C6E150AF33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0" name="Oval 1019">
                <a:extLst>
                  <a:ext uri="{FF2B5EF4-FFF2-40B4-BE49-F238E27FC236}">
                    <a16:creationId xmlns:a16="http://schemas.microsoft.com/office/drawing/2014/main" id="{693074F0-72E8-E84C-81CD-0F9FAC201AA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1" name="Oval 1020">
                <a:extLst>
                  <a:ext uri="{FF2B5EF4-FFF2-40B4-BE49-F238E27FC236}">
                    <a16:creationId xmlns:a16="http://schemas.microsoft.com/office/drawing/2014/main" id="{97357475-5F91-1442-A24E-9BDBC351E37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11" name="Group 1010">
              <a:extLst>
                <a:ext uri="{FF2B5EF4-FFF2-40B4-BE49-F238E27FC236}">
                  <a16:creationId xmlns:a16="http://schemas.microsoft.com/office/drawing/2014/main" id="{A260E4B0-811E-764B-93FE-1067F71871A8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1012" name="Oval 1011">
                <a:extLst>
                  <a:ext uri="{FF2B5EF4-FFF2-40B4-BE49-F238E27FC236}">
                    <a16:creationId xmlns:a16="http://schemas.microsoft.com/office/drawing/2014/main" id="{3389320C-3ABD-B043-8DE4-8EEEF4A3DB5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3" name="Oval 1012">
                <a:extLst>
                  <a:ext uri="{FF2B5EF4-FFF2-40B4-BE49-F238E27FC236}">
                    <a16:creationId xmlns:a16="http://schemas.microsoft.com/office/drawing/2014/main" id="{8361DA79-E960-6943-8FAC-638A2919769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4" name="Oval 1013">
                <a:extLst>
                  <a:ext uri="{FF2B5EF4-FFF2-40B4-BE49-F238E27FC236}">
                    <a16:creationId xmlns:a16="http://schemas.microsoft.com/office/drawing/2014/main" id="{D681FE30-693E-2045-B958-A8D19D61A1F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5" name="Oval 1014">
                <a:extLst>
                  <a:ext uri="{FF2B5EF4-FFF2-40B4-BE49-F238E27FC236}">
                    <a16:creationId xmlns:a16="http://schemas.microsoft.com/office/drawing/2014/main" id="{2061FB22-9D08-CD40-95CC-69D5595F35E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6" name="Oval 1015">
                <a:extLst>
                  <a:ext uri="{FF2B5EF4-FFF2-40B4-BE49-F238E27FC236}">
                    <a16:creationId xmlns:a16="http://schemas.microsoft.com/office/drawing/2014/main" id="{8B74F0EE-942E-A849-926D-2E6CBC3125D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57" name="Group 1056">
            <a:extLst>
              <a:ext uri="{FF2B5EF4-FFF2-40B4-BE49-F238E27FC236}">
                <a16:creationId xmlns:a16="http://schemas.microsoft.com/office/drawing/2014/main" id="{37B356F7-D40E-BB4F-B9DE-273320F84ACE}"/>
              </a:ext>
            </a:extLst>
          </p:cNvPr>
          <p:cNvGrpSpPr/>
          <p:nvPr/>
        </p:nvGrpSpPr>
        <p:grpSpPr>
          <a:xfrm>
            <a:off x="7076978" y="2196434"/>
            <a:ext cx="1182600" cy="1117283"/>
            <a:chOff x="1210003" y="2163895"/>
            <a:chExt cx="1182600" cy="1117283"/>
          </a:xfrm>
        </p:grpSpPr>
        <p:grpSp>
          <p:nvGrpSpPr>
            <p:cNvPr id="1058" name="Group 1057">
              <a:extLst>
                <a:ext uri="{FF2B5EF4-FFF2-40B4-BE49-F238E27FC236}">
                  <a16:creationId xmlns:a16="http://schemas.microsoft.com/office/drawing/2014/main" id="{B75EE432-7F44-F34B-967D-9409801C8EF0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1110" name="Oval 1109">
                <a:extLst>
                  <a:ext uri="{FF2B5EF4-FFF2-40B4-BE49-F238E27FC236}">
                    <a16:creationId xmlns:a16="http://schemas.microsoft.com/office/drawing/2014/main" id="{ECC9C1D5-FE67-8247-BF1A-F3CA8866615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1" name="Oval 1110">
                <a:extLst>
                  <a:ext uri="{FF2B5EF4-FFF2-40B4-BE49-F238E27FC236}">
                    <a16:creationId xmlns:a16="http://schemas.microsoft.com/office/drawing/2014/main" id="{88ABBF51-67CB-014E-9848-897244711FC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2" name="Oval 1111">
                <a:extLst>
                  <a:ext uri="{FF2B5EF4-FFF2-40B4-BE49-F238E27FC236}">
                    <a16:creationId xmlns:a16="http://schemas.microsoft.com/office/drawing/2014/main" id="{51796AD6-E5A7-6944-A922-6469B2BC59E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3" name="Oval 1112">
                <a:extLst>
                  <a:ext uri="{FF2B5EF4-FFF2-40B4-BE49-F238E27FC236}">
                    <a16:creationId xmlns:a16="http://schemas.microsoft.com/office/drawing/2014/main" id="{4A8BC1C6-7004-7A41-8397-718AF5017E5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4" name="Oval 1113">
                <a:extLst>
                  <a:ext uri="{FF2B5EF4-FFF2-40B4-BE49-F238E27FC236}">
                    <a16:creationId xmlns:a16="http://schemas.microsoft.com/office/drawing/2014/main" id="{7E36977F-CE63-294A-B8F1-71488705B07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9" name="Group 1058">
              <a:extLst>
                <a:ext uri="{FF2B5EF4-FFF2-40B4-BE49-F238E27FC236}">
                  <a16:creationId xmlns:a16="http://schemas.microsoft.com/office/drawing/2014/main" id="{E40C2053-D0F7-6347-8730-40BB8BE336C5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1105" name="Oval 1104">
                <a:extLst>
                  <a:ext uri="{FF2B5EF4-FFF2-40B4-BE49-F238E27FC236}">
                    <a16:creationId xmlns:a16="http://schemas.microsoft.com/office/drawing/2014/main" id="{33D4DA15-7377-2B4D-BDC4-22F868482CC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6" name="Oval 1105">
                <a:extLst>
                  <a:ext uri="{FF2B5EF4-FFF2-40B4-BE49-F238E27FC236}">
                    <a16:creationId xmlns:a16="http://schemas.microsoft.com/office/drawing/2014/main" id="{016E3022-C90E-324F-8078-54A806ABB1A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7" name="Oval 1106">
                <a:extLst>
                  <a:ext uri="{FF2B5EF4-FFF2-40B4-BE49-F238E27FC236}">
                    <a16:creationId xmlns:a16="http://schemas.microsoft.com/office/drawing/2014/main" id="{C82C47F5-475C-644F-B2C4-4E54413EB9E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8" name="Oval 1107">
                <a:extLst>
                  <a:ext uri="{FF2B5EF4-FFF2-40B4-BE49-F238E27FC236}">
                    <a16:creationId xmlns:a16="http://schemas.microsoft.com/office/drawing/2014/main" id="{B24A5893-5643-7740-9222-D78E9E6D6C4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9" name="Oval 1108">
                <a:extLst>
                  <a:ext uri="{FF2B5EF4-FFF2-40B4-BE49-F238E27FC236}">
                    <a16:creationId xmlns:a16="http://schemas.microsoft.com/office/drawing/2014/main" id="{4BE72840-F4B5-4840-83D4-3840CC979BD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0" name="Group 1059">
              <a:extLst>
                <a:ext uri="{FF2B5EF4-FFF2-40B4-BE49-F238E27FC236}">
                  <a16:creationId xmlns:a16="http://schemas.microsoft.com/office/drawing/2014/main" id="{9FB36AD2-50BD-A249-A26E-441E251C1D9D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1100" name="Oval 1099">
                <a:extLst>
                  <a:ext uri="{FF2B5EF4-FFF2-40B4-BE49-F238E27FC236}">
                    <a16:creationId xmlns:a16="http://schemas.microsoft.com/office/drawing/2014/main" id="{9BCBA765-6CB3-3540-8A33-CEBE2F23F52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1" name="Oval 1100">
                <a:extLst>
                  <a:ext uri="{FF2B5EF4-FFF2-40B4-BE49-F238E27FC236}">
                    <a16:creationId xmlns:a16="http://schemas.microsoft.com/office/drawing/2014/main" id="{E9591C8A-4040-2F42-827F-B802819F8D1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2" name="Oval 1101">
                <a:extLst>
                  <a:ext uri="{FF2B5EF4-FFF2-40B4-BE49-F238E27FC236}">
                    <a16:creationId xmlns:a16="http://schemas.microsoft.com/office/drawing/2014/main" id="{A9D56BF9-C364-514E-B2D1-22124CF23C9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3" name="Oval 1102">
                <a:extLst>
                  <a:ext uri="{FF2B5EF4-FFF2-40B4-BE49-F238E27FC236}">
                    <a16:creationId xmlns:a16="http://schemas.microsoft.com/office/drawing/2014/main" id="{3FCD05AD-FDF2-5442-A598-73536E9D739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4" name="Oval 1103">
                <a:extLst>
                  <a:ext uri="{FF2B5EF4-FFF2-40B4-BE49-F238E27FC236}">
                    <a16:creationId xmlns:a16="http://schemas.microsoft.com/office/drawing/2014/main" id="{8E90D2A1-2E89-6342-B745-37742BEBE55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61" name="Oval 1060">
              <a:extLst>
                <a:ext uri="{FF2B5EF4-FFF2-40B4-BE49-F238E27FC236}">
                  <a16:creationId xmlns:a16="http://schemas.microsoft.com/office/drawing/2014/main" id="{A348C0F5-0FEA-2F4F-BC44-C1EFB5B58EDB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2" name="Oval 1061">
              <a:extLst>
                <a:ext uri="{FF2B5EF4-FFF2-40B4-BE49-F238E27FC236}">
                  <a16:creationId xmlns:a16="http://schemas.microsoft.com/office/drawing/2014/main" id="{913E4462-86CD-AF41-92FE-35957816EB62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3" name="Oval 1062">
              <a:extLst>
                <a:ext uri="{FF2B5EF4-FFF2-40B4-BE49-F238E27FC236}">
                  <a16:creationId xmlns:a16="http://schemas.microsoft.com/office/drawing/2014/main" id="{2212D971-C680-1247-846D-AA122FAB2C95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64" name="Group 1063">
              <a:extLst>
                <a:ext uri="{FF2B5EF4-FFF2-40B4-BE49-F238E27FC236}">
                  <a16:creationId xmlns:a16="http://schemas.microsoft.com/office/drawing/2014/main" id="{C23FBC95-E268-1344-8F24-96ABC051ABD6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1095" name="Oval 1094">
                <a:extLst>
                  <a:ext uri="{FF2B5EF4-FFF2-40B4-BE49-F238E27FC236}">
                    <a16:creationId xmlns:a16="http://schemas.microsoft.com/office/drawing/2014/main" id="{D5C26A5F-294E-8340-9659-A5322CC9489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6" name="Oval 1095">
                <a:extLst>
                  <a:ext uri="{FF2B5EF4-FFF2-40B4-BE49-F238E27FC236}">
                    <a16:creationId xmlns:a16="http://schemas.microsoft.com/office/drawing/2014/main" id="{21C5982E-8D86-1F49-88CF-B76A513E142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7" name="Oval 1096">
                <a:extLst>
                  <a:ext uri="{FF2B5EF4-FFF2-40B4-BE49-F238E27FC236}">
                    <a16:creationId xmlns:a16="http://schemas.microsoft.com/office/drawing/2014/main" id="{502F4AD0-0D58-514E-923E-3FB49FF7F9A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8" name="Oval 1097">
                <a:extLst>
                  <a:ext uri="{FF2B5EF4-FFF2-40B4-BE49-F238E27FC236}">
                    <a16:creationId xmlns:a16="http://schemas.microsoft.com/office/drawing/2014/main" id="{B8FAC295-5D42-9841-BBE9-7CC400E7212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9" name="Oval 1098">
                <a:extLst>
                  <a:ext uri="{FF2B5EF4-FFF2-40B4-BE49-F238E27FC236}">
                    <a16:creationId xmlns:a16="http://schemas.microsoft.com/office/drawing/2014/main" id="{7DFCDB80-8CE8-7248-90A6-502A7C94122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5" name="Group 1064">
              <a:extLst>
                <a:ext uri="{FF2B5EF4-FFF2-40B4-BE49-F238E27FC236}">
                  <a16:creationId xmlns:a16="http://schemas.microsoft.com/office/drawing/2014/main" id="{575886EC-8A41-7A4D-8968-D58C21284E6E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1090" name="Oval 1089">
                <a:extLst>
                  <a:ext uri="{FF2B5EF4-FFF2-40B4-BE49-F238E27FC236}">
                    <a16:creationId xmlns:a16="http://schemas.microsoft.com/office/drawing/2014/main" id="{89BB4773-8851-9044-8998-2AD5D904DF5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1" name="Oval 1090">
                <a:extLst>
                  <a:ext uri="{FF2B5EF4-FFF2-40B4-BE49-F238E27FC236}">
                    <a16:creationId xmlns:a16="http://schemas.microsoft.com/office/drawing/2014/main" id="{9CCF3B6C-70D4-194C-A66A-5E28C3A6BB2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2" name="Oval 1091">
                <a:extLst>
                  <a:ext uri="{FF2B5EF4-FFF2-40B4-BE49-F238E27FC236}">
                    <a16:creationId xmlns:a16="http://schemas.microsoft.com/office/drawing/2014/main" id="{9EB50D7F-5B9B-1946-AF9A-CA803FBDD7C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3" name="Oval 1092">
                <a:extLst>
                  <a:ext uri="{FF2B5EF4-FFF2-40B4-BE49-F238E27FC236}">
                    <a16:creationId xmlns:a16="http://schemas.microsoft.com/office/drawing/2014/main" id="{8422FCE9-F30E-8247-99EF-131C780C073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4" name="Oval 1093">
                <a:extLst>
                  <a:ext uri="{FF2B5EF4-FFF2-40B4-BE49-F238E27FC236}">
                    <a16:creationId xmlns:a16="http://schemas.microsoft.com/office/drawing/2014/main" id="{AF5F9117-F389-A647-B045-66DCDA4F318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6" name="Group 1065">
              <a:extLst>
                <a:ext uri="{FF2B5EF4-FFF2-40B4-BE49-F238E27FC236}">
                  <a16:creationId xmlns:a16="http://schemas.microsoft.com/office/drawing/2014/main" id="{1C03B5C9-9655-344D-A9F3-CC1B228D0067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1085" name="Oval 1084">
                <a:extLst>
                  <a:ext uri="{FF2B5EF4-FFF2-40B4-BE49-F238E27FC236}">
                    <a16:creationId xmlns:a16="http://schemas.microsoft.com/office/drawing/2014/main" id="{BB8E3DCF-3656-5945-9F22-5F3AF968388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6" name="Oval 1085">
                <a:extLst>
                  <a:ext uri="{FF2B5EF4-FFF2-40B4-BE49-F238E27FC236}">
                    <a16:creationId xmlns:a16="http://schemas.microsoft.com/office/drawing/2014/main" id="{64B83147-C9DF-1340-8B29-2AEF787C671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7" name="Oval 1086">
                <a:extLst>
                  <a:ext uri="{FF2B5EF4-FFF2-40B4-BE49-F238E27FC236}">
                    <a16:creationId xmlns:a16="http://schemas.microsoft.com/office/drawing/2014/main" id="{55539627-D364-2B4B-8C2F-686206D2E79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8" name="Oval 1087">
                <a:extLst>
                  <a:ext uri="{FF2B5EF4-FFF2-40B4-BE49-F238E27FC236}">
                    <a16:creationId xmlns:a16="http://schemas.microsoft.com/office/drawing/2014/main" id="{12FB1840-D1F2-2749-B839-B6D3A3CAD11A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9" name="Oval 1088">
                <a:extLst>
                  <a:ext uri="{FF2B5EF4-FFF2-40B4-BE49-F238E27FC236}">
                    <a16:creationId xmlns:a16="http://schemas.microsoft.com/office/drawing/2014/main" id="{F08E5FC1-C32D-C246-A72D-EDC44DBE77D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7" name="Group 1066">
              <a:extLst>
                <a:ext uri="{FF2B5EF4-FFF2-40B4-BE49-F238E27FC236}">
                  <a16:creationId xmlns:a16="http://schemas.microsoft.com/office/drawing/2014/main" id="{8B0A9F5E-5439-C647-8D03-361501D4DED2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1080" name="Oval 1079">
                <a:extLst>
                  <a:ext uri="{FF2B5EF4-FFF2-40B4-BE49-F238E27FC236}">
                    <a16:creationId xmlns:a16="http://schemas.microsoft.com/office/drawing/2014/main" id="{736DCF7C-E47A-B948-9B43-1DB57C0F9AE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1" name="Oval 1080">
                <a:extLst>
                  <a:ext uri="{FF2B5EF4-FFF2-40B4-BE49-F238E27FC236}">
                    <a16:creationId xmlns:a16="http://schemas.microsoft.com/office/drawing/2014/main" id="{5E9EB7F9-E96B-7E4C-A352-8BAB752E670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2" name="Oval 1081">
                <a:extLst>
                  <a:ext uri="{FF2B5EF4-FFF2-40B4-BE49-F238E27FC236}">
                    <a16:creationId xmlns:a16="http://schemas.microsoft.com/office/drawing/2014/main" id="{4AC83321-AF20-8C4D-AF22-0C74789B672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3" name="Oval 1082">
                <a:extLst>
                  <a:ext uri="{FF2B5EF4-FFF2-40B4-BE49-F238E27FC236}">
                    <a16:creationId xmlns:a16="http://schemas.microsoft.com/office/drawing/2014/main" id="{A0A155BF-ACE2-594E-88BD-01E84A947DD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4" name="Oval 1083">
                <a:extLst>
                  <a:ext uri="{FF2B5EF4-FFF2-40B4-BE49-F238E27FC236}">
                    <a16:creationId xmlns:a16="http://schemas.microsoft.com/office/drawing/2014/main" id="{3347B4C3-2075-2D46-9711-0FEEAB2482A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8" name="Group 1067">
              <a:extLst>
                <a:ext uri="{FF2B5EF4-FFF2-40B4-BE49-F238E27FC236}">
                  <a16:creationId xmlns:a16="http://schemas.microsoft.com/office/drawing/2014/main" id="{4EB286EC-9C8C-CA4E-B5BD-EF53EA8E1641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1075" name="Oval 1074">
                <a:extLst>
                  <a:ext uri="{FF2B5EF4-FFF2-40B4-BE49-F238E27FC236}">
                    <a16:creationId xmlns:a16="http://schemas.microsoft.com/office/drawing/2014/main" id="{AFBE4199-D247-3144-A2C4-2DB216F2739C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6" name="Oval 1075">
                <a:extLst>
                  <a:ext uri="{FF2B5EF4-FFF2-40B4-BE49-F238E27FC236}">
                    <a16:creationId xmlns:a16="http://schemas.microsoft.com/office/drawing/2014/main" id="{9E67081B-EFA9-7A40-B698-F786BFC40BC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7" name="Oval 1076">
                <a:extLst>
                  <a:ext uri="{FF2B5EF4-FFF2-40B4-BE49-F238E27FC236}">
                    <a16:creationId xmlns:a16="http://schemas.microsoft.com/office/drawing/2014/main" id="{8D634421-A5B2-7F48-9FED-D0CDC1178EC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8" name="Oval 1077">
                <a:extLst>
                  <a:ext uri="{FF2B5EF4-FFF2-40B4-BE49-F238E27FC236}">
                    <a16:creationId xmlns:a16="http://schemas.microsoft.com/office/drawing/2014/main" id="{2F5B8D7D-BB83-FE4B-8F6D-ECF7CFC027E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9" name="Oval 1078">
                <a:extLst>
                  <a:ext uri="{FF2B5EF4-FFF2-40B4-BE49-F238E27FC236}">
                    <a16:creationId xmlns:a16="http://schemas.microsoft.com/office/drawing/2014/main" id="{7367C950-7347-B842-AB24-7F604C498F8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7DB87E2B-E2E3-E244-8D1F-B6C52C226D4C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1070" name="Oval 1069">
                <a:extLst>
                  <a:ext uri="{FF2B5EF4-FFF2-40B4-BE49-F238E27FC236}">
                    <a16:creationId xmlns:a16="http://schemas.microsoft.com/office/drawing/2014/main" id="{526A0F35-5FF4-D044-BD63-A631FDF2318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1" name="Oval 1070">
                <a:extLst>
                  <a:ext uri="{FF2B5EF4-FFF2-40B4-BE49-F238E27FC236}">
                    <a16:creationId xmlns:a16="http://schemas.microsoft.com/office/drawing/2014/main" id="{939C3863-18BD-2043-83DF-169149D172E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2" name="Oval 1071">
                <a:extLst>
                  <a:ext uri="{FF2B5EF4-FFF2-40B4-BE49-F238E27FC236}">
                    <a16:creationId xmlns:a16="http://schemas.microsoft.com/office/drawing/2014/main" id="{4BA8BBDF-D733-BF48-83A4-085F3A6107D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3" name="Oval 1072">
                <a:extLst>
                  <a:ext uri="{FF2B5EF4-FFF2-40B4-BE49-F238E27FC236}">
                    <a16:creationId xmlns:a16="http://schemas.microsoft.com/office/drawing/2014/main" id="{0ADFA83F-AF2F-BE45-B985-EF3D0E53D08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4" name="Oval 1073">
                <a:extLst>
                  <a:ext uri="{FF2B5EF4-FFF2-40B4-BE49-F238E27FC236}">
                    <a16:creationId xmlns:a16="http://schemas.microsoft.com/office/drawing/2014/main" id="{40D2C076-BFAA-A643-9C1B-58DC68E8F7A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15" name="Group 1114">
            <a:extLst>
              <a:ext uri="{FF2B5EF4-FFF2-40B4-BE49-F238E27FC236}">
                <a16:creationId xmlns:a16="http://schemas.microsoft.com/office/drawing/2014/main" id="{0E3626F6-953E-6344-B4CF-2346C213F283}"/>
              </a:ext>
            </a:extLst>
          </p:cNvPr>
          <p:cNvGrpSpPr/>
          <p:nvPr/>
        </p:nvGrpSpPr>
        <p:grpSpPr>
          <a:xfrm>
            <a:off x="2656332" y="3733339"/>
            <a:ext cx="1182600" cy="1117283"/>
            <a:chOff x="1210003" y="2163895"/>
            <a:chExt cx="1182600" cy="1117283"/>
          </a:xfrm>
        </p:grpSpPr>
        <p:grpSp>
          <p:nvGrpSpPr>
            <p:cNvPr id="1116" name="Group 1115">
              <a:extLst>
                <a:ext uri="{FF2B5EF4-FFF2-40B4-BE49-F238E27FC236}">
                  <a16:creationId xmlns:a16="http://schemas.microsoft.com/office/drawing/2014/main" id="{1ABC424C-4BB8-1F43-95CD-8F9A049DD249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1168" name="Oval 1167">
                <a:extLst>
                  <a:ext uri="{FF2B5EF4-FFF2-40B4-BE49-F238E27FC236}">
                    <a16:creationId xmlns:a16="http://schemas.microsoft.com/office/drawing/2014/main" id="{0AA92EDC-C458-434D-AB26-7156A270929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9" name="Oval 1168">
                <a:extLst>
                  <a:ext uri="{FF2B5EF4-FFF2-40B4-BE49-F238E27FC236}">
                    <a16:creationId xmlns:a16="http://schemas.microsoft.com/office/drawing/2014/main" id="{5EEC4CA9-1090-4F4D-8106-7A38ABB2CD8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0" name="Oval 1169">
                <a:extLst>
                  <a:ext uri="{FF2B5EF4-FFF2-40B4-BE49-F238E27FC236}">
                    <a16:creationId xmlns:a16="http://schemas.microsoft.com/office/drawing/2014/main" id="{32235408-E571-1842-AB57-5BA1D96E094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1" name="Oval 1170">
                <a:extLst>
                  <a:ext uri="{FF2B5EF4-FFF2-40B4-BE49-F238E27FC236}">
                    <a16:creationId xmlns:a16="http://schemas.microsoft.com/office/drawing/2014/main" id="{E6AB711C-DAEF-004F-9D06-A30C0FA2551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2" name="Oval 1171">
                <a:extLst>
                  <a:ext uri="{FF2B5EF4-FFF2-40B4-BE49-F238E27FC236}">
                    <a16:creationId xmlns:a16="http://schemas.microsoft.com/office/drawing/2014/main" id="{7A86A2FB-931F-2D42-8BB6-77F5E702368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17" name="Group 1116">
              <a:extLst>
                <a:ext uri="{FF2B5EF4-FFF2-40B4-BE49-F238E27FC236}">
                  <a16:creationId xmlns:a16="http://schemas.microsoft.com/office/drawing/2014/main" id="{2128B880-879C-114F-8C25-A6A55D0E562D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1163" name="Oval 1162">
                <a:extLst>
                  <a:ext uri="{FF2B5EF4-FFF2-40B4-BE49-F238E27FC236}">
                    <a16:creationId xmlns:a16="http://schemas.microsoft.com/office/drawing/2014/main" id="{33742F27-B728-4B47-AE2D-1574A6C1241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4" name="Oval 1163">
                <a:extLst>
                  <a:ext uri="{FF2B5EF4-FFF2-40B4-BE49-F238E27FC236}">
                    <a16:creationId xmlns:a16="http://schemas.microsoft.com/office/drawing/2014/main" id="{50D787F8-DA8E-AA44-B195-E66A3129C6C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5" name="Oval 1164">
                <a:extLst>
                  <a:ext uri="{FF2B5EF4-FFF2-40B4-BE49-F238E27FC236}">
                    <a16:creationId xmlns:a16="http://schemas.microsoft.com/office/drawing/2014/main" id="{8B7B9732-A809-4F43-A890-81E40813142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6" name="Oval 1165">
                <a:extLst>
                  <a:ext uri="{FF2B5EF4-FFF2-40B4-BE49-F238E27FC236}">
                    <a16:creationId xmlns:a16="http://schemas.microsoft.com/office/drawing/2014/main" id="{906E2CC0-41A1-844F-B4BD-6DD92D84FE4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7" name="Oval 1166">
                <a:extLst>
                  <a:ext uri="{FF2B5EF4-FFF2-40B4-BE49-F238E27FC236}">
                    <a16:creationId xmlns:a16="http://schemas.microsoft.com/office/drawing/2014/main" id="{6FB2D24A-52B8-0945-ABFB-1E85C052C242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18" name="Group 1117">
              <a:extLst>
                <a:ext uri="{FF2B5EF4-FFF2-40B4-BE49-F238E27FC236}">
                  <a16:creationId xmlns:a16="http://schemas.microsoft.com/office/drawing/2014/main" id="{EFFD7255-DD1E-A24C-AEEB-C39F53D3564F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1158" name="Oval 1157">
                <a:extLst>
                  <a:ext uri="{FF2B5EF4-FFF2-40B4-BE49-F238E27FC236}">
                    <a16:creationId xmlns:a16="http://schemas.microsoft.com/office/drawing/2014/main" id="{D62C2310-C4AD-B243-9C49-79B8703E81A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9" name="Oval 1158">
                <a:extLst>
                  <a:ext uri="{FF2B5EF4-FFF2-40B4-BE49-F238E27FC236}">
                    <a16:creationId xmlns:a16="http://schemas.microsoft.com/office/drawing/2014/main" id="{78074FB3-1065-D640-9BE9-73B6B8C7BBE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0" name="Oval 1159">
                <a:extLst>
                  <a:ext uri="{FF2B5EF4-FFF2-40B4-BE49-F238E27FC236}">
                    <a16:creationId xmlns:a16="http://schemas.microsoft.com/office/drawing/2014/main" id="{AFFA451D-E4D7-E045-8935-79F3CDCD40A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1" name="Oval 1160">
                <a:extLst>
                  <a:ext uri="{FF2B5EF4-FFF2-40B4-BE49-F238E27FC236}">
                    <a16:creationId xmlns:a16="http://schemas.microsoft.com/office/drawing/2014/main" id="{16890135-421A-0A4C-986E-E3CAE991057D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2" name="Oval 1161">
                <a:extLst>
                  <a:ext uri="{FF2B5EF4-FFF2-40B4-BE49-F238E27FC236}">
                    <a16:creationId xmlns:a16="http://schemas.microsoft.com/office/drawing/2014/main" id="{5E62274F-063A-ED49-BB5F-E42AD4065204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19" name="Oval 1118">
              <a:extLst>
                <a:ext uri="{FF2B5EF4-FFF2-40B4-BE49-F238E27FC236}">
                  <a16:creationId xmlns:a16="http://schemas.microsoft.com/office/drawing/2014/main" id="{4E2AD08E-F064-3B4E-BA43-4E28918E3041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0" name="Oval 1119">
              <a:extLst>
                <a:ext uri="{FF2B5EF4-FFF2-40B4-BE49-F238E27FC236}">
                  <a16:creationId xmlns:a16="http://schemas.microsoft.com/office/drawing/2014/main" id="{68FFEC2F-8354-774C-AB43-BEDEC95C1B96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1" name="Oval 1120">
              <a:extLst>
                <a:ext uri="{FF2B5EF4-FFF2-40B4-BE49-F238E27FC236}">
                  <a16:creationId xmlns:a16="http://schemas.microsoft.com/office/drawing/2014/main" id="{9F2B5730-BF40-114D-BFC9-CA9FB0F49421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22" name="Group 1121">
              <a:extLst>
                <a:ext uri="{FF2B5EF4-FFF2-40B4-BE49-F238E27FC236}">
                  <a16:creationId xmlns:a16="http://schemas.microsoft.com/office/drawing/2014/main" id="{149BD4AA-D93D-1B4C-ABBD-1D4FF9A434F6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1153" name="Oval 1152">
                <a:extLst>
                  <a:ext uri="{FF2B5EF4-FFF2-40B4-BE49-F238E27FC236}">
                    <a16:creationId xmlns:a16="http://schemas.microsoft.com/office/drawing/2014/main" id="{AAD7EE8D-3515-EA43-B1A1-ADEE5581C8C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4" name="Oval 1153">
                <a:extLst>
                  <a:ext uri="{FF2B5EF4-FFF2-40B4-BE49-F238E27FC236}">
                    <a16:creationId xmlns:a16="http://schemas.microsoft.com/office/drawing/2014/main" id="{BEDAAC9D-3FDD-F34A-A702-36C11AAB5B4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5" name="Oval 1154">
                <a:extLst>
                  <a:ext uri="{FF2B5EF4-FFF2-40B4-BE49-F238E27FC236}">
                    <a16:creationId xmlns:a16="http://schemas.microsoft.com/office/drawing/2014/main" id="{763B2F56-0D41-5E4C-81AA-49E40D5D171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6" name="Oval 1155">
                <a:extLst>
                  <a:ext uri="{FF2B5EF4-FFF2-40B4-BE49-F238E27FC236}">
                    <a16:creationId xmlns:a16="http://schemas.microsoft.com/office/drawing/2014/main" id="{0374A209-EEB7-194C-986B-0F9A65F311B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7" name="Oval 1156">
                <a:extLst>
                  <a:ext uri="{FF2B5EF4-FFF2-40B4-BE49-F238E27FC236}">
                    <a16:creationId xmlns:a16="http://schemas.microsoft.com/office/drawing/2014/main" id="{9C1879C8-BDF4-744D-9760-4942E2335C1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3" name="Group 1122">
              <a:extLst>
                <a:ext uri="{FF2B5EF4-FFF2-40B4-BE49-F238E27FC236}">
                  <a16:creationId xmlns:a16="http://schemas.microsoft.com/office/drawing/2014/main" id="{2DB8867F-BD97-F94D-B153-13C398CD7185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1148" name="Oval 1147">
                <a:extLst>
                  <a:ext uri="{FF2B5EF4-FFF2-40B4-BE49-F238E27FC236}">
                    <a16:creationId xmlns:a16="http://schemas.microsoft.com/office/drawing/2014/main" id="{7851BC0B-EE97-5244-9CFB-E647E56531AE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9" name="Oval 1148">
                <a:extLst>
                  <a:ext uri="{FF2B5EF4-FFF2-40B4-BE49-F238E27FC236}">
                    <a16:creationId xmlns:a16="http://schemas.microsoft.com/office/drawing/2014/main" id="{F19143EA-6FCD-8746-BD68-83D94F87BC8E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0" name="Oval 1149">
                <a:extLst>
                  <a:ext uri="{FF2B5EF4-FFF2-40B4-BE49-F238E27FC236}">
                    <a16:creationId xmlns:a16="http://schemas.microsoft.com/office/drawing/2014/main" id="{41234E96-229E-3A4D-A31D-988353D2218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1" name="Oval 1150">
                <a:extLst>
                  <a:ext uri="{FF2B5EF4-FFF2-40B4-BE49-F238E27FC236}">
                    <a16:creationId xmlns:a16="http://schemas.microsoft.com/office/drawing/2014/main" id="{9B14C019-F82D-4247-8153-F6835B02AB9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2" name="Oval 1151">
                <a:extLst>
                  <a:ext uri="{FF2B5EF4-FFF2-40B4-BE49-F238E27FC236}">
                    <a16:creationId xmlns:a16="http://schemas.microsoft.com/office/drawing/2014/main" id="{D11D7A66-4BC7-8C4E-94DE-3A3959A2380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4" name="Group 1123">
              <a:extLst>
                <a:ext uri="{FF2B5EF4-FFF2-40B4-BE49-F238E27FC236}">
                  <a16:creationId xmlns:a16="http://schemas.microsoft.com/office/drawing/2014/main" id="{F3CFA557-5451-6447-809D-CEB56147E7D2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1143" name="Oval 1142">
                <a:extLst>
                  <a:ext uri="{FF2B5EF4-FFF2-40B4-BE49-F238E27FC236}">
                    <a16:creationId xmlns:a16="http://schemas.microsoft.com/office/drawing/2014/main" id="{23F9A12F-27C3-B04B-9A65-3D9D97F4FA3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4" name="Oval 1143">
                <a:extLst>
                  <a:ext uri="{FF2B5EF4-FFF2-40B4-BE49-F238E27FC236}">
                    <a16:creationId xmlns:a16="http://schemas.microsoft.com/office/drawing/2014/main" id="{23712ACD-A34D-884A-AF8A-97D3549FF67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5" name="Oval 1144">
                <a:extLst>
                  <a:ext uri="{FF2B5EF4-FFF2-40B4-BE49-F238E27FC236}">
                    <a16:creationId xmlns:a16="http://schemas.microsoft.com/office/drawing/2014/main" id="{3EB82C60-0847-E94F-891D-5C1C359C3FC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6" name="Oval 1145">
                <a:extLst>
                  <a:ext uri="{FF2B5EF4-FFF2-40B4-BE49-F238E27FC236}">
                    <a16:creationId xmlns:a16="http://schemas.microsoft.com/office/drawing/2014/main" id="{90252CF6-A7DA-1040-9F89-3B9A2F0CC1F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7" name="Oval 1146">
                <a:extLst>
                  <a:ext uri="{FF2B5EF4-FFF2-40B4-BE49-F238E27FC236}">
                    <a16:creationId xmlns:a16="http://schemas.microsoft.com/office/drawing/2014/main" id="{5270872B-0FB4-6B47-988D-8351524F185F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5" name="Group 1124">
              <a:extLst>
                <a:ext uri="{FF2B5EF4-FFF2-40B4-BE49-F238E27FC236}">
                  <a16:creationId xmlns:a16="http://schemas.microsoft.com/office/drawing/2014/main" id="{F33BB045-FD11-5D4A-B09A-2F4F3A6906F0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1138" name="Oval 1137">
                <a:extLst>
                  <a:ext uri="{FF2B5EF4-FFF2-40B4-BE49-F238E27FC236}">
                    <a16:creationId xmlns:a16="http://schemas.microsoft.com/office/drawing/2014/main" id="{8B7ED538-DAD2-F440-9CF2-DB4F23335683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9" name="Oval 1138">
                <a:extLst>
                  <a:ext uri="{FF2B5EF4-FFF2-40B4-BE49-F238E27FC236}">
                    <a16:creationId xmlns:a16="http://schemas.microsoft.com/office/drawing/2014/main" id="{F97A61AC-5A22-A441-8C15-9A4E9D8A831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0" name="Oval 1139">
                <a:extLst>
                  <a:ext uri="{FF2B5EF4-FFF2-40B4-BE49-F238E27FC236}">
                    <a16:creationId xmlns:a16="http://schemas.microsoft.com/office/drawing/2014/main" id="{1685A902-9385-0B44-81B9-952C0C6807C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1" name="Oval 1140">
                <a:extLst>
                  <a:ext uri="{FF2B5EF4-FFF2-40B4-BE49-F238E27FC236}">
                    <a16:creationId xmlns:a16="http://schemas.microsoft.com/office/drawing/2014/main" id="{2A0965B0-49BF-4A4F-9733-28EAEB2F733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2" name="Oval 1141">
                <a:extLst>
                  <a:ext uri="{FF2B5EF4-FFF2-40B4-BE49-F238E27FC236}">
                    <a16:creationId xmlns:a16="http://schemas.microsoft.com/office/drawing/2014/main" id="{7D4C10C9-8C4D-D747-8747-D1BC6850139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6" name="Group 1125">
              <a:extLst>
                <a:ext uri="{FF2B5EF4-FFF2-40B4-BE49-F238E27FC236}">
                  <a16:creationId xmlns:a16="http://schemas.microsoft.com/office/drawing/2014/main" id="{93F61CEB-D51B-7D41-AACC-0092BA1F12F0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1133" name="Oval 1132">
                <a:extLst>
                  <a:ext uri="{FF2B5EF4-FFF2-40B4-BE49-F238E27FC236}">
                    <a16:creationId xmlns:a16="http://schemas.microsoft.com/office/drawing/2014/main" id="{FAE1F0AD-66C2-5F45-946C-2988B097E93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4" name="Oval 1133">
                <a:extLst>
                  <a:ext uri="{FF2B5EF4-FFF2-40B4-BE49-F238E27FC236}">
                    <a16:creationId xmlns:a16="http://schemas.microsoft.com/office/drawing/2014/main" id="{962C61AE-DB5F-3A47-BF7F-8B768E6CBA6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5" name="Oval 1134">
                <a:extLst>
                  <a:ext uri="{FF2B5EF4-FFF2-40B4-BE49-F238E27FC236}">
                    <a16:creationId xmlns:a16="http://schemas.microsoft.com/office/drawing/2014/main" id="{7FBF3FFD-FE42-2F4F-91A8-44D9386846F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6" name="Oval 1135">
                <a:extLst>
                  <a:ext uri="{FF2B5EF4-FFF2-40B4-BE49-F238E27FC236}">
                    <a16:creationId xmlns:a16="http://schemas.microsoft.com/office/drawing/2014/main" id="{6B86C381-A0AD-8C4C-9795-9C271F09095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7" name="Oval 1136">
                <a:extLst>
                  <a:ext uri="{FF2B5EF4-FFF2-40B4-BE49-F238E27FC236}">
                    <a16:creationId xmlns:a16="http://schemas.microsoft.com/office/drawing/2014/main" id="{2BC60AA4-82F6-C24F-85E5-4639D365364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7" name="Group 1126">
              <a:extLst>
                <a:ext uri="{FF2B5EF4-FFF2-40B4-BE49-F238E27FC236}">
                  <a16:creationId xmlns:a16="http://schemas.microsoft.com/office/drawing/2014/main" id="{954C1FC9-17C3-F948-8057-6F6705CAA52F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1128" name="Oval 1127">
                <a:extLst>
                  <a:ext uri="{FF2B5EF4-FFF2-40B4-BE49-F238E27FC236}">
                    <a16:creationId xmlns:a16="http://schemas.microsoft.com/office/drawing/2014/main" id="{EEB18907-D45F-E743-9141-AD0DCB69E0B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9" name="Oval 1128">
                <a:extLst>
                  <a:ext uri="{FF2B5EF4-FFF2-40B4-BE49-F238E27FC236}">
                    <a16:creationId xmlns:a16="http://schemas.microsoft.com/office/drawing/2014/main" id="{B4E53E22-2053-9D49-93C1-E949C79A47A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0" name="Oval 1129">
                <a:extLst>
                  <a:ext uri="{FF2B5EF4-FFF2-40B4-BE49-F238E27FC236}">
                    <a16:creationId xmlns:a16="http://schemas.microsoft.com/office/drawing/2014/main" id="{01D978F4-5A59-AF4D-B482-B1408435078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1" name="Oval 1130">
                <a:extLst>
                  <a:ext uri="{FF2B5EF4-FFF2-40B4-BE49-F238E27FC236}">
                    <a16:creationId xmlns:a16="http://schemas.microsoft.com/office/drawing/2014/main" id="{60717202-6FAA-D642-9C33-E305894AEE89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2" name="Oval 1131">
                <a:extLst>
                  <a:ext uri="{FF2B5EF4-FFF2-40B4-BE49-F238E27FC236}">
                    <a16:creationId xmlns:a16="http://schemas.microsoft.com/office/drawing/2014/main" id="{2E5A317A-7246-694E-9A85-733E69A0634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73" name="Group 1172">
            <a:extLst>
              <a:ext uri="{FF2B5EF4-FFF2-40B4-BE49-F238E27FC236}">
                <a16:creationId xmlns:a16="http://schemas.microsoft.com/office/drawing/2014/main" id="{3CD35FA6-0272-404D-A66E-1CD1F97E8794}"/>
              </a:ext>
            </a:extLst>
          </p:cNvPr>
          <p:cNvGrpSpPr/>
          <p:nvPr/>
        </p:nvGrpSpPr>
        <p:grpSpPr>
          <a:xfrm>
            <a:off x="5631805" y="3773820"/>
            <a:ext cx="1182600" cy="1117283"/>
            <a:chOff x="1210003" y="2163895"/>
            <a:chExt cx="1182600" cy="1117283"/>
          </a:xfrm>
        </p:grpSpPr>
        <p:grpSp>
          <p:nvGrpSpPr>
            <p:cNvPr id="1174" name="Group 1173">
              <a:extLst>
                <a:ext uri="{FF2B5EF4-FFF2-40B4-BE49-F238E27FC236}">
                  <a16:creationId xmlns:a16="http://schemas.microsoft.com/office/drawing/2014/main" id="{4C21AA1B-CC67-074A-988F-55D360B6143F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1226" name="Oval 1225">
                <a:extLst>
                  <a:ext uri="{FF2B5EF4-FFF2-40B4-BE49-F238E27FC236}">
                    <a16:creationId xmlns:a16="http://schemas.microsoft.com/office/drawing/2014/main" id="{DD9578AA-F359-A941-AE7C-D34D76EE27C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7" name="Oval 1226">
                <a:extLst>
                  <a:ext uri="{FF2B5EF4-FFF2-40B4-BE49-F238E27FC236}">
                    <a16:creationId xmlns:a16="http://schemas.microsoft.com/office/drawing/2014/main" id="{6EA059A9-7E9F-D44F-98F2-D75D7204395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8" name="Oval 1227">
                <a:extLst>
                  <a:ext uri="{FF2B5EF4-FFF2-40B4-BE49-F238E27FC236}">
                    <a16:creationId xmlns:a16="http://schemas.microsoft.com/office/drawing/2014/main" id="{7E93C14B-0F5D-D947-9B70-72B145021371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9" name="Oval 1228">
                <a:extLst>
                  <a:ext uri="{FF2B5EF4-FFF2-40B4-BE49-F238E27FC236}">
                    <a16:creationId xmlns:a16="http://schemas.microsoft.com/office/drawing/2014/main" id="{60553E53-E19B-E947-8C31-C6FF9321E14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0" name="Oval 1229">
                <a:extLst>
                  <a:ext uri="{FF2B5EF4-FFF2-40B4-BE49-F238E27FC236}">
                    <a16:creationId xmlns:a16="http://schemas.microsoft.com/office/drawing/2014/main" id="{AB0466C8-7230-7142-9987-1AE3ADE294F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75" name="Group 1174">
              <a:extLst>
                <a:ext uri="{FF2B5EF4-FFF2-40B4-BE49-F238E27FC236}">
                  <a16:creationId xmlns:a16="http://schemas.microsoft.com/office/drawing/2014/main" id="{DE84D5D7-6FEE-2A41-8A23-9330B8264DEB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1221" name="Oval 1220">
                <a:extLst>
                  <a:ext uri="{FF2B5EF4-FFF2-40B4-BE49-F238E27FC236}">
                    <a16:creationId xmlns:a16="http://schemas.microsoft.com/office/drawing/2014/main" id="{1C12B004-0E93-1043-AEF0-421649938F7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2" name="Oval 1221">
                <a:extLst>
                  <a:ext uri="{FF2B5EF4-FFF2-40B4-BE49-F238E27FC236}">
                    <a16:creationId xmlns:a16="http://schemas.microsoft.com/office/drawing/2014/main" id="{2F7FC75B-BC98-054C-960D-B874727D9EE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3" name="Oval 1222">
                <a:extLst>
                  <a:ext uri="{FF2B5EF4-FFF2-40B4-BE49-F238E27FC236}">
                    <a16:creationId xmlns:a16="http://schemas.microsoft.com/office/drawing/2014/main" id="{344F1BD5-2BBF-754E-99AA-6301E97A309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4" name="Oval 1223">
                <a:extLst>
                  <a:ext uri="{FF2B5EF4-FFF2-40B4-BE49-F238E27FC236}">
                    <a16:creationId xmlns:a16="http://schemas.microsoft.com/office/drawing/2014/main" id="{EFC58599-1BEA-AE4A-8EA3-5D085B83772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5" name="Oval 1224">
                <a:extLst>
                  <a:ext uri="{FF2B5EF4-FFF2-40B4-BE49-F238E27FC236}">
                    <a16:creationId xmlns:a16="http://schemas.microsoft.com/office/drawing/2014/main" id="{2BE16025-F6A9-CA4B-9831-B324CFAB1F9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76" name="Group 1175">
              <a:extLst>
                <a:ext uri="{FF2B5EF4-FFF2-40B4-BE49-F238E27FC236}">
                  <a16:creationId xmlns:a16="http://schemas.microsoft.com/office/drawing/2014/main" id="{9C182693-8380-C044-8FA8-6E53773D7C98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1216" name="Oval 1215">
                <a:extLst>
                  <a:ext uri="{FF2B5EF4-FFF2-40B4-BE49-F238E27FC236}">
                    <a16:creationId xmlns:a16="http://schemas.microsoft.com/office/drawing/2014/main" id="{118FFBFE-C2E8-944F-AC76-5CE5F1E418EC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7" name="Oval 1216">
                <a:extLst>
                  <a:ext uri="{FF2B5EF4-FFF2-40B4-BE49-F238E27FC236}">
                    <a16:creationId xmlns:a16="http://schemas.microsoft.com/office/drawing/2014/main" id="{26ACAB3C-6794-DB44-B4B6-580DCEF305D1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8" name="Oval 1217">
                <a:extLst>
                  <a:ext uri="{FF2B5EF4-FFF2-40B4-BE49-F238E27FC236}">
                    <a16:creationId xmlns:a16="http://schemas.microsoft.com/office/drawing/2014/main" id="{B1C7D80E-4BD3-A540-A0C9-2292BEE6479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9" name="Oval 1218">
                <a:extLst>
                  <a:ext uri="{FF2B5EF4-FFF2-40B4-BE49-F238E27FC236}">
                    <a16:creationId xmlns:a16="http://schemas.microsoft.com/office/drawing/2014/main" id="{73D9E7A5-9550-4E41-8109-B91468590CF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0" name="Oval 1219">
                <a:extLst>
                  <a:ext uri="{FF2B5EF4-FFF2-40B4-BE49-F238E27FC236}">
                    <a16:creationId xmlns:a16="http://schemas.microsoft.com/office/drawing/2014/main" id="{AACD0F82-255A-8942-B825-70E295A3AB8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77" name="Oval 1176">
              <a:extLst>
                <a:ext uri="{FF2B5EF4-FFF2-40B4-BE49-F238E27FC236}">
                  <a16:creationId xmlns:a16="http://schemas.microsoft.com/office/drawing/2014/main" id="{D386AC3C-F31A-1C44-A4A6-81BB9B94250C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8" name="Oval 1177">
              <a:extLst>
                <a:ext uri="{FF2B5EF4-FFF2-40B4-BE49-F238E27FC236}">
                  <a16:creationId xmlns:a16="http://schemas.microsoft.com/office/drawing/2014/main" id="{ACA797F3-B656-F946-9894-5D2C1D55A628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9" name="Oval 1178">
              <a:extLst>
                <a:ext uri="{FF2B5EF4-FFF2-40B4-BE49-F238E27FC236}">
                  <a16:creationId xmlns:a16="http://schemas.microsoft.com/office/drawing/2014/main" id="{65C4C20E-030F-D94B-9830-4684FFC437D2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80" name="Group 1179">
              <a:extLst>
                <a:ext uri="{FF2B5EF4-FFF2-40B4-BE49-F238E27FC236}">
                  <a16:creationId xmlns:a16="http://schemas.microsoft.com/office/drawing/2014/main" id="{F990DE38-42BA-4C47-9400-A32B944CC007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1211" name="Oval 1210">
                <a:extLst>
                  <a:ext uri="{FF2B5EF4-FFF2-40B4-BE49-F238E27FC236}">
                    <a16:creationId xmlns:a16="http://schemas.microsoft.com/office/drawing/2014/main" id="{B15E69A9-A7B1-4043-91B3-D11C0848BA0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2" name="Oval 1211">
                <a:extLst>
                  <a:ext uri="{FF2B5EF4-FFF2-40B4-BE49-F238E27FC236}">
                    <a16:creationId xmlns:a16="http://schemas.microsoft.com/office/drawing/2014/main" id="{3E6A28FB-4A14-BC42-A667-747863F09C8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3" name="Oval 1212">
                <a:extLst>
                  <a:ext uri="{FF2B5EF4-FFF2-40B4-BE49-F238E27FC236}">
                    <a16:creationId xmlns:a16="http://schemas.microsoft.com/office/drawing/2014/main" id="{2AB77056-4952-DC44-936E-79E4B8137754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4" name="Oval 1213">
                <a:extLst>
                  <a:ext uri="{FF2B5EF4-FFF2-40B4-BE49-F238E27FC236}">
                    <a16:creationId xmlns:a16="http://schemas.microsoft.com/office/drawing/2014/main" id="{F145A0FC-8475-F54F-85BE-BAFCB773141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5" name="Oval 1214">
                <a:extLst>
                  <a:ext uri="{FF2B5EF4-FFF2-40B4-BE49-F238E27FC236}">
                    <a16:creationId xmlns:a16="http://schemas.microsoft.com/office/drawing/2014/main" id="{14A471F5-0657-5749-8BCF-F8BAF82FF46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1" name="Group 1180">
              <a:extLst>
                <a:ext uri="{FF2B5EF4-FFF2-40B4-BE49-F238E27FC236}">
                  <a16:creationId xmlns:a16="http://schemas.microsoft.com/office/drawing/2014/main" id="{F3E7722E-FE57-DB43-9A54-A7E34DFA25C0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1206" name="Oval 1205">
                <a:extLst>
                  <a:ext uri="{FF2B5EF4-FFF2-40B4-BE49-F238E27FC236}">
                    <a16:creationId xmlns:a16="http://schemas.microsoft.com/office/drawing/2014/main" id="{B6BFC105-A272-7543-A87C-882E4D78C8B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7" name="Oval 1206">
                <a:extLst>
                  <a:ext uri="{FF2B5EF4-FFF2-40B4-BE49-F238E27FC236}">
                    <a16:creationId xmlns:a16="http://schemas.microsoft.com/office/drawing/2014/main" id="{F6D4D8A0-B807-544D-9176-B4316BDA8C2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8" name="Oval 1207">
                <a:extLst>
                  <a:ext uri="{FF2B5EF4-FFF2-40B4-BE49-F238E27FC236}">
                    <a16:creationId xmlns:a16="http://schemas.microsoft.com/office/drawing/2014/main" id="{E97DBEBD-22BF-E04D-BCAF-B7BBC61FDF8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9" name="Oval 1208">
                <a:extLst>
                  <a:ext uri="{FF2B5EF4-FFF2-40B4-BE49-F238E27FC236}">
                    <a16:creationId xmlns:a16="http://schemas.microsoft.com/office/drawing/2014/main" id="{74CA1C9E-0A11-9141-ABB2-B53F5E0C999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0" name="Oval 1209">
                <a:extLst>
                  <a:ext uri="{FF2B5EF4-FFF2-40B4-BE49-F238E27FC236}">
                    <a16:creationId xmlns:a16="http://schemas.microsoft.com/office/drawing/2014/main" id="{14BB3AC9-C1BB-284E-B440-208F90A2905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2" name="Group 1181">
              <a:extLst>
                <a:ext uri="{FF2B5EF4-FFF2-40B4-BE49-F238E27FC236}">
                  <a16:creationId xmlns:a16="http://schemas.microsoft.com/office/drawing/2014/main" id="{1040EB67-6F80-084E-9C59-3BCE01B37ECD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1201" name="Oval 1200">
                <a:extLst>
                  <a:ext uri="{FF2B5EF4-FFF2-40B4-BE49-F238E27FC236}">
                    <a16:creationId xmlns:a16="http://schemas.microsoft.com/office/drawing/2014/main" id="{FC5D1E33-A1F0-D945-B949-076E480AB6B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2" name="Oval 1201">
                <a:extLst>
                  <a:ext uri="{FF2B5EF4-FFF2-40B4-BE49-F238E27FC236}">
                    <a16:creationId xmlns:a16="http://schemas.microsoft.com/office/drawing/2014/main" id="{10C1D5ED-CB36-694F-BB52-8493ED3C20C7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3" name="Oval 1202">
                <a:extLst>
                  <a:ext uri="{FF2B5EF4-FFF2-40B4-BE49-F238E27FC236}">
                    <a16:creationId xmlns:a16="http://schemas.microsoft.com/office/drawing/2014/main" id="{D8034ED0-1417-334B-9F94-B99AF929432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4" name="Oval 1203">
                <a:extLst>
                  <a:ext uri="{FF2B5EF4-FFF2-40B4-BE49-F238E27FC236}">
                    <a16:creationId xmlns:a16="http://schemas.microsoft.com/office/drawing/2014/main" id="{8E3A3151-15EE-4743-9846-8FEEBFE846E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5" name="Oval 1204">
                <a:extLst>
                  <a:ext uri="{FF2B5EF4-FFF2-40B4-BE49-F238E27FC236}">
                    <a16:creationId xmlns:a16="http://schemas.microsoft.com/office/drawing/2014/main" id="{26F6F70B-555F-EF4D-9FE3-BE013F320870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3" name="Group 1182">
              <a:extLst>
                <a:ext uri="{FF2B5EF4-FFF2-40B4-BE49-F238E27FC236}">
                  <a16:creationId xmlns:a16="http://schemas.microsoft.com/office/drawing/2014/main" id="{CD2FE3A2-7879-1349-AF59-F13DA726D5BA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1196" name="Oval 1195">
                <a:extLst>
                  <a:ext uri="{FF2B5EF4-FFF2-40B4-BE49-F238E27FC236}">
                    <a16:creationId xmlns:a16="http://schemas.microsoft.com/office/drawing/2014/main" id="{1F615FDC-E779-C94E-AE44-6EF26CFC577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7" name="Oval 1196">
                <a:extLst>
                  <a:ext uri="{FF2B5EF4-FFF2-40B4-BE49-F238E27FC236}">
                    <a16:creationId xmlns:a16="http://schemas.microsoft.com/office/drawing/2014/main" id="{72192453-2DEF-614B-9AE3-103F7144369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8" name="Oval 1197">
                <a:extLst>
                  <a:ext uri="{FF2B5EF4-FFF2-40B4-BE49-F238E27FC236}">
                    <a16:creationId xmlns:a16="http://schemas.microsoft.com/office/drawing/2014/main" id="{3DD0B730-F92A-F941-A788-9BF3338432D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9" name="Oval 1198">
                <a:extLst>
                  <a:ext uri="{FF2B5EF4-FFF2-40B4-BE49-F238E27FC236}">
                    <a16:creationId xmlns:a16="http://schemas.microsoft.com/office/drawing/2014/main" id="{BAE3C849-62FE-1B45-9A0C-1AEEB39D2D22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0" name="Oval 1199">
                <a:extLst>
                  <a:ext uri="{FF2B5EF4-FFF2-40B4-BE49-F238E27FC236}">
                    <a16:creationId xmlns:a16="http://schemas.microsoft.com/office/drawing/2014/main" id="{62F54852-DC4F-1846-AB30-1B4C207746B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4" name="Group 1183">
              <a:extLst>
                <a:ext uri="{FF2B5EF4-FFF2-40B4-BE49-F238E27FC236}">
                  <a16:creationId xmlns:a16="http://schemas.microsoft.com/office/drawing/2014/main" id="{F6D68F3D-D073-6E41-9B8B-FD4BDC1D2628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1191" name="Oval 1190">
                <a:extLst>
                  <a:ext uri="{FF2B5EF4-FFF2-40B4-BE49-F238E27FC236}">
                    <a16:creationId xmlns:a16="http://schemas.microsoft.com/office/drawing/2014/main" id="{6410878E-8142-014A-B4E7-53AA907B97F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2" name="Oval 1191">
                <a:extLst>
                  <a:ext uri="{FF2B5EF4-FFF2-40B4-BE49-F238E27FC236}">
                    <a16:creationId xmlns:a16="http://schemas.microsoft.com/office/drawing/2014/main" id="{ADE1E043-520C-B649-B7BF-A45C856F3E8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3" name="Oval 1192">
                <a:extLst>
                  <a:ext uri="{FF2B5EF4-FFF2-40B4-BE49-F238E27FC236}">
                    <a16:creationId xmlns:a16="http://schemas.microsoft.com/office/drawing/2014/main" id="{B9EF0FAE-394E-D542-BA9F-B818558122E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4" name="Oval 1193">
                <a:extLst>
                  <a:ext uri="{FF2B5EF4-FFF2-40B4-BE49-F238E27FC236}">
                    <a16:creationId xmlns:a16="http://schemas.microsoft.com/office/drawing/2014/main" id="{897E5BC0-061B-4B44-84AE-634C2B40050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5" name="Oval 1194">
                <a:extLst>
                  <a:ext uri="{FF2B5EF4-FFF2-40B4-BE49-F238E27FC236}">
                    <a16:creationId xmlns:a16="http://schemas.microsoft.com/office/drawing/2014/main" id="{26127DFF-051D-9A4F-85B7-7D3028943273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5" name="Group 1184">
              <a:extLst>
                <a:ext uri="{FF2B5EF4-FFF2-40B4-BE49-F238E27FC236}">
                  <a16:creationId xmlns:a16="http://schemas.microsoft.com/office/drawing/2014/main" id="{345C83F6-F429-F24C-99F4-ABDA82DAADDF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1186" name="Oval 1185">
                <a:extLst>
                  <a:ext uri="{FF2B5EF4-FFF2-40B4-BE49-F238E27FC236}">
                    <a16:creationId xmlns:a16="http://schemas.microsoft.com/office/drawing/2014/main" id="{6A69C5A2-2D6B-E242-8A18-246929322CF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7" name="Oval 1186">
                <a:extLst>
                  <a:ext uri="{FF2B5EF4-FFF2-40B4-BE49-F238E27FC236}">
                    <a16:creationId xmlns:a16="http://schemas.microsoft.com/office/drawing/2014/main" id="{688EB2AF-1F08-6540-80FE-C8542412547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8" name="Oval 1187">
                <a:extLst>
                  <a:ext uri="{FF2B5EF4-FFF2-40B4-BE49-F238E27FC236}">
                    <a16:creationId xmlns:a16="http://schemas.microsoft.com/office/drawing/2014/main" id="{8E3F9760-46AB-1441-8AAA-9F3342685EC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9" name="Oval 1188">
                <a:extLst>
                  <a:ext uri="{FF2B5EF4-FFF2-40B4-BE49-F238E27FC236}">
                    <a16:creationId xmlns:a16="http://schemas.microsoft.com/office/drawing/2014/main" id="{61006C91-2DBB-294C-ABDC-B2BE463B4C4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0" name="Oval 1189">
                <a:extLst>
                  <a:ext uri="{FF2B5EF4-FFF2-40B4-BE49-F238E27FC236}">
                    <a16:creationId xmlns:a16="http://schemas.microsoft.com/office/drawing/2014/main" id="{306828BD-314B-B94E-A4E1-F4F57F444CC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231" name="Group 1230">
            <a:extLst>
              <a:ext uri="{FF2B5EF4-FFF2-40B4-BE49-F238E27FC236}">
                <a16:creationId xmlns:a16="http://schemas.microsoft.com/office/drawing/2014/main" id="{317B6B04-266F-2646-A449-1CAE2EE1EDDC}"/>
              </a:ext>
            </a:extLst>
          </p:cNvPr>
          <p:cNvGrpSpPr/>
          <p:nvPr/>
        </p:nvGrpSpPr>
        <p:grpSpPr>
          <a:xfrm>
            <a:off x="7096778" y="3749941"/>
            <a:ext cx="1182600" cy="1117283"/>
            <a:chOff x="1210003" y="2163895"/>
            <a:chExt cx="1182600" cy="1117283"/>
          </a:xfrm>
        </p:grpSpPr>
        <p:grpSp>
          <p:nvGrpSpPr>
            <p:cNvPr id="1232" name="Group 1231">
              <a:extLst>
                <a:ext uri="{FF2B5EF4-FFF2-40B4-BE49-F238E27FC236}">
                  <a16:creationId xmlns:a16="http://schemas.microsoft.com/office/drawing/2014/main" id="{BC645543-6463-1249-AC88-5EAE1CF843EC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1284" name="Oval 1283">
                <a:extLst>
                  <a:ext uri="{FF2B5EF4-FFF2-40B4-BE49-F238E27FC236}">
                    <a16:creationId xmlns:a16="http://schemas.microsoft.com/office/drawing/2014/main" id="{3F0F49E9-0789-064A-9B8A-FD5ECBAEAEB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5" name="Oval 1284">
                <a:extLst>
                  <a:ext uri="{FF2B5EF4-FFF2-40B4-BE49-F238E27FC236}">
                    <a16:creationId xmlns:a16="http://schemas.microsoft.com/office/drawing/2014/main" id="{882DB714-5CB1-D84D-B6C8-5C427D43BCE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6" name="Oval 1285">
                <a:extLst>
                  <a:ext uri="{FF2B5EF4-FFF2-40B4-BE49-F238E27FC236}">
                    <a16:creationId xmlns:a16="http://schemas.microsoft.com/office/drawing/2014/main" id="{A3E96100-A367-8144-83E2-A3FA981A746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7" name="Oval 1286">
                <a:extLst>
                  <a:ext uri="{FF2B5EF4-FFF2-40B4-BE49-F238E27FC236}">
                    <a16:creationId xmlns:a16="http://schemas.microsoft.com/office/drawing/2014/main" id="{1F583439-5F48-4840-8E40-BB4E13634B0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8" name="Oval 1287">
                <a:extLst>
                  <a:ext uri="{FF2B5EF4-FFF2-40B4-BE49-F238E27FC236}">
                    <a16:creationId xmlns:a16="http://schemas.microsoft.com/office/drawing/2014/main" id="{9153A604-A317-C047-86B3-32BAFA2F8CB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33" name="Group 1232">
              <a:extLst>
                <a:ext uri="{FF2B5EF4-FFF2-40B4-BE49-F238E27FC236}">
                  <a16:creationId xmlns:a16="http://schemas.microsoft.com/office/drawing/2014/main" id="{F384E95D-9245-F140-8A2E-85C50F7598CE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1279" name="Oval 1278">
                <a:extLst>
                  <a:ext uri="{FF2B5EF4-FFF2-40B4-BE49-F238E27FC236}">
                    <a16:creationId xmlns:a16="http://schemas.microsoft.com/office/drawing/2014/main" id="{93720D77-401E-0542-98A8-DFE93F8456F1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0" name="Oval 1279">
                <a:extLst>
                  <a:ext uri="{FF2B5EF4-FFF2-40B4-BE49-F238E27FC236}">
                    <a16:creationId xmlns:a16="http://schemas.microsoft.com/office/drawing/2014/main" id="{F33AF3B8-27A7-3A41-AEC0-870AA2F6479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1" name="Oval 1280">
                <a:extLst>
                  <a:ext uri="{FF2B5EF4-FFF2-40B4-BE49-F238E27FC236}">
                    <a16:creationId xmlns:a16="http://schemas.microsoft.com/office/drawing/2014/main" id="{7B1E9CA7-4006-E041-AEBD-E32DA4163AF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2" name="Oval 1281">
                <a:extLst>
                  <a:ext uri="{FF2B5EF4-FFF2-40B4-BE49-F238E27FC236}">
                    <a16:creationId xmlns:a16="http://schemas.microsoft.com/office/drawing/2014/main" id="{F1DFADDE-51DF-3842-B85F-95E78E1C8ED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3" name="Oval 1282">
                <a:extLst>
                  <a:ext uri="{FF2B5EF4-FFF2-40B4-BE49-F238E27FC236}">
                    <a16:creationId xmlns:a16="http://schemas.microsoft.com/office/drawing/2014/main" id="{2409C28E-39D9-4E4B-87DE-C1B3F0E7E45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34" name="Group 1233">
              <a:extLst>
                <a:ext uri="{FF2B5EF4-FFF2-40B4-BE49-F238E27FC236}">
                  <a16:creationId xmlns:a16="http://schemas.microsoft.com/office/drawing/2014/main" id="{C7B5CAC6-8D84-8D4C-9FC8-017EBE1846B2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1274" name="Oval 1273">
                <a:extLst>
                  <a:ext uri="{FF2B5EF4-FFF2-40B4-BE49-F238E27FC236}">
                    <a16:creationId xmlns:a16="http://schemas.microsoft.com/office/drawing/2014/main" id="{FA7B915C-5B9D-154E-BB1D-6EFFB565AD1B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5" name="Oval 1274">
                <a:extLst>
                  <a:ext uri="{FF2B5EF4-FFF2-40B4-BE49-F238E27FC236}">
                    <a16:creationId xmlns:a16="http://schemas.microsoft.com/office/drawing/2014/main" id="{2815E930-D779-CE49-9D6D-9D59C8EB8B5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6" name="Oval 1275">
                <a:extLst>
                  <a:ext uri="{FF2B5EF4-FFF2-40B4-BE49-F238E27FC236}">
                    <a16:creationId xmlns:a16="http://schemas.microsoft.com/office/drawing/2014/main" id="{6F1AFE58-E042-8944-BA8B-3148972BCBB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7" name="Oval 1276">
                <a:extLst>
                  <a:ext uri="{FF2B5EF4-FFF2-40B4-BE49-F238E27FC236}">
                    <a16:creationId xmlns:a16="http://schemas.microsoft.com/office/drawing/2014/main" id="{01C305D9-2E10-EF4A-9372-16A9BEFE0F0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8" name="Oval 1277">
                <a:extLst>
                  <a:ext uri="{FF2B5EF4-FFF2-40B4-BE49-F238E27FC236}">
                    <a16:creationId xmlns:a16="http://schemas.microsoft.com/office/drawing/2014/main" id="{0F6855C9-C204-E540-BCE0-99DD8B53229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35" name="Oval 1234">
              <a:extLst>
                <a:ext uri="{FF2B5EF4-FFF2-40B4-BE49-F238E27FC236}">
                  <a16:creationId xmlns:a16="http://schemas.microsoft.com/office/drawing/2014/main" id="{E2E97224-17ED-F441-A55D-292C05D51EEF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6" name="Oval 1235">
              <a:extLst>
                <a:ext uri="{FF2B5EF4-FFF2-40B4-BE49-F238E27FC236}">
                  <a16:creationId xmlns:a16="http://schemas.microsoft.com/office/drawing/2014/main" id="{496C6C6A-2F72-A948-8F50-C945F3EF0D86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7" name="Oval 1236">
              <a:extLst>
                <a:ext uri="{FF2B5EF4-FFF2-40B4-BE49-F238E27FC236}">
                  <a16:creationId xmlns:a16="http://schemas.microsoft.com/office/drawing/2014/main" id="{7B931DC4-16F8-CB4C-B746-D2C5CC72720A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38" name="Group 1237">
              <a:extLst>
                <a:ext uri="{FF2B5EF4-FFF2-40B4-BE49-F238E27FC236}">
                  <a16:creationId xmlns:a16="http://schemas.microsoft.com/office/drawing/2014/main" id="{5096CE16-C23B-CF4B-9893-81F1A3ED8CB2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1269" name="Oval 1268">
                <a:extLst>
                  <a:ext uri="{FF2B5EF4-FFF2-40B4-BE49-F238E27FC236}">
                    <a16:creationId xmlns:a16="http://schemas.microsoft.com/office/drawing/2014/main" id="{96A766B5-6997-F24E-892B-A7A89086E37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0" name="Oval 1269">
                <a:extLst>
                  <a:ext uri="{FF2B5EF4-FFF2-40B4-BE49-F238E27FC236}">
                    <a16:creationId xmlns:a16="http://schemas.microsoft.com/office/drawing/2014/main" id="{D798DE06-9B5D-D640-878E-89AF08D9FE84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1" name="Oval 1270">
                <a:extLst>
                  <a:ext uri="{FF2B5EF4-FFF2-40B4-BE49-F238E27FC236}">
                    <a16:creationId xmlns:a16="http://schemas.microsoft.com/office/drawing/2014/main" id="{4586649E-26D6-CD46-BD84-885D0A572D0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2" name="Oval 1271">
                <a:extLst>
                  <a:ext uri="{FF2B5EF4-FFF2-40B4-BE49-F238E27FC236}">
                    <a16:creationId xmlns:a16="http://schemas.microsoft.com/office/drawing/2014/main" id="{0DF5B514-CAE8-B548-8B73-D31BF10AAF2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3" name="Oval 1272">
                <a:extLst>
                  <a:ext uri="{FF2B5EF4-FFF2-40B4-BE49-F238E27FC236}">
                    <a16:creationId xmlns:a16="http://schemas.microsoft.com/office/drawing/2014/main" id="{9B21D7EC-6C66-DD43-BCB1-33F28624103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39" name="Group 1238">
              <a:extLst>
                <a:ext uri="{FF2B5EF4-FFF2-40B4-BE49-F238E27FC236}">
                  <a16:creationId xmlns:a16="http://schemas.microsoft.com/office/drawing/2014/main" id="{ABEC515A-E4CF-444F-BCBB-5077AB5191BF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1264" name="Oval 1263">
                <a:extLst>
                  <a:ext uri="{FF2B5EF4-FFF2-40B4-BE49-F238E27FC236}">
                    <a16:creationId xmlns:a16="http://schemas.microsoft.com/office/drawing/2014/main" id="{0EB5686C-9241-844C-A6BA-70D17C6EDE48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5" name="Oval 1264">
                <a:extLst>
                  <a:ext uri="{FF2B5EF4-FFF2-40B4-BE49-F238E27FC236}">
                    <a16:creationId xmlns:a16="http://schemas.microsoft.com/office/drawing/2014/main" id="{0A05365A-C219-094C-8E99-55601E17B938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6" name="Oval 1265">
                <a:extLst>
                  <a:ext uri="{FF2B5EF4-FFF2-40B4-BE49-F238E27FC236}">
                    <a16:creationId xmlns:a16="http://schemas.microsoft.com/office/drawing/2014/main" id="{960BA36F-78E8-BD48-B69D-BDFB03BF1A82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7" name="Oval 1266">
                <a:extLst>
                  <a:ext uri="{FF2B5EF4-FFF2-40B4-BE49-F238E27FC236}">
                    <a16:creationId xmlns:a16="http://schemas.microsoft.com/office/drawing/2014/main" id="{FBDDFC0B-4FBA-4F48-9AD0-E639D16833C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8" name="Oval 1267">
                <a:extLst>
                  <a:ext uri="{FF2B5EF4-FFF2-40B4-BE49-F238E27FC236}">
                    <a16:creationId xmlns:a16="http://schemas.microsoft.com/office/drawing/2014/main" id="{C7AD71C1-01DE-3447-9691-B29C373D688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40" name="Group 1239">
              <a:extLst>
                <a:ext uri="{FF2B5EF4-FFF2-40B4-BE49-F238E27FC236}">
                  <a16:creationId xmlns:a16="http://schemas.microsoft.com/office/drawing/2014/main" id="{C5BB0629-7485-114E-9CF5-430BAEA25FD9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1259" name="Oval 1258">
                <a:extLst>
                  <a:ext uri="{FF2B5EF4-FFF2-40B4-BE49-F238E27FC236}">
                    <a16:creationId xmlns:a16="http://schemas.microsoft.com/office/drawing/2014/main" id="{D3317663-225F-FF42-A167-AD6FF9651DE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0" name="Oval 1259">
                <a:extLst>
                  <a:ext uri="{FF2B5EF4-FFF2-40B4-BE49-F238E27FC236}">
                    <a16:creationId xmlns:a16="http://schemas.microsoft.com/office/drawing/2014/main" id="{00DCE377-F30A-E647-823B-2F63E3F14CD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1" name="Oval 1260">
                <a:extLst>
                  <a:ext uri="{FF2B5EF4-FFF2-40B4-BE49-F238E27FC236}">
                    <a16:creationId xmlns:a16="http://schemas.microsoft.com/office/drawing/2014/main" id="{2A2158E1-D7C0-5D4C-8A7F-B07E9D26AFBE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2" name="Oval 1261">
                <a:extLst>
                  <a:ext uri="{FF2B5EF4-FFF2-40B4-BE49-F238E27FC236}">
                    <a16:creationId xmlns:a16="http://schemas.microsoft.com/office/drawing/2014/main" id="{110BD93F-0892-1043-AE59-3F39109349E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3" name="Oval 1262">
                <a:extLst>
                  <a:ext uri="{FF2B5EF4-FFF2-40B4-BE49-F238E27FC236}">
                    <a16:creationId xmlns:a16="http://schemas.microsoft.com/office/drawing/2014/main" id="{76154BD6-76F1-5F48-9A3C-3FE8787580D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41" name="Group 1240">
              <a:extLst>
                <a:ext uri="{FF2B5EF4-FFF2-40B4-BE49-F238E27FC236}">
                  <a16:creationId xmlns:a16="http://schemas.microsoft.com/office/drawing/2014/main" id="{7C43B709-4122-8F42-9C0D-295F375B4F6D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1254" name="Oval 1253">
                <a:extLst>
                  <a:ext uri="{FF2B5EF4-FFF2-40B4-BE49-F238E27FC236}">
                    <a16:creationId xmlns:a16="http://schemas.microsoft.com/office/drawing/2014/main" id="{EEFD223B-D5B5-9A4D-AF61-BD4C66DE3F8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5" name="Oval 1254">
                <a:extLst>
                  <a:ext uri="{FF2B5EF4-FFF2-40B4-BE49-F238E27FC236}">
                    <a16:creationId xmlns:a16="http://schemas.microsoft.com/office/drawing/2014/main" id="{430B60C9-1D84-0143-91C9-BF775FADC2AA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6" name="Oval 1255">
                <a:extLst>
                  <a:ext uri="{FF2B5EF4-FFF2-40B4-BE49-F238E27FC236}">
                    <a16:creationId xmlns:a16="http://schemas.microsoft.com/office/drawing/2014/main" id="{39817AE3-E386-D540-AFCF-B9B6807F3E59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7" name="Oval 1256">
                <a:extLst>
                  <a:ext uri="{FF2B5EF4-FFF2-40B4-BE49-F238E27FC236}">
                    <a16:creationId xmlns:a16="http://schemas.microsoft.com/office/drawing/2014/main" id="{1F6431C0-2B4D-5A4C-A482-09294916530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8" name="Oval 1257">
                <a:extLst>
                  <a:ext uri="{FF2B5EF4-FFF2-40B4-BE49-F238E27FC236}">
                    <a16:creationId xmlns:a16="http://schemas.microsoft.com/office/drawing/2014/main" id="{C7172650-F32F-E84F-AEE2-AE8F236F6D2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42" name="Group 1241">
              <a:extLst>
                <a:ext uri="{FF2B5EF4-FFF2-40B4-BE49-F238E27FC236}">
                  <a16:creationId xmlns:a16="http://schemas.microsoft.com/office/drawing/2014/main" id="{D7E9304D-97C5-DB4C-9FE5-ABC98D1AE0AD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1249" name="Oval 1248">
                <a:extLst>
                  <a:ext uri="{FF2B5EF4-FFF2-40B4-BE49-F238E27FC236}">
                    <a16:creationId xmlns:a16="http://schemas.microsoft.com/office/drawing/2014/main" id="{729E3E9D-3C8A-4A47-A3F2-40C1FB55F17D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0" name="Oval 1249">
                <a:extLst>
                  <a:ext uri="{FF2B5EF4-FFF2-40B4-BE49-F238E27FC236}">
                    <a16:creationId xmlns:a16="http://schemas.microsoft.com/office/drawing/2014/main" id="{DEA3A302-A3BD-3C44-B041-7E4D709D557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1" name="Oval 1250">
                <a:extLst>
                  <a:ext uri="{FF2B5EF4-FFF2-40B4-BE49-F238E27FC236}">
                    <a16:creationId xmlns:a16="http://schemas.microsoft.com/office/drawing/2014/main" id="{475FEF76-838E-3946-BC03-BD328CCBEEBB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2" name="Oval 1251">
                <a:extLst>
                  <a:ext uri="{FF2B5EF4-FFF2-40B4-BE49-F238E27FC236}">
                    <a16:creationId xmlns:a16="http://schemas.microsoft.com/office/drawing/2014/main" id="{7620F991-36D7-EA4F-A4B9-03BD2DC5782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3" name="Oval 1252">
                <a:extLst>
                  <a:ext uri="{FF2B5EF4-FFF2-40B4-BE49-F238E27FC236}">
                    <a16:creationId xmlns:a16="http://schemas.microsoft.com/office/drawing/2014/main" id="{50BAFB30-3A1A-BE4E-A531-8BCDF8328A4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43" name="Group 1242">
              <a:extLst>
                <a:ext uri="{FF2B5EF4-FFF2-40B4-BE49-F238E27FC236}">
                  <a16:creationId xmlns:a16="http://schemas.microsoft.com/office/drawing/2014/main" id="{A57AF45A-A1DE-F046-AA0C-CC4E6076ACCF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1244" name="Oval 1243">
                <a:extLst>
                  <a:ext uri="{FF2B5EF4-FFF2-40B4-BE49-F238E27FC236}">
                    <a16:creationId xmlns:a16="http://schemas.microsoft.com/office/drawing/2014/main" id="{661EE6C6-A2FE-8747-80D3-1373DA64C18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5" name="Oval 1244">
                <a:extLst>
                  <a:ext uri="{FF2B5EF4-FFF2-40B4-BE49-F238E27FC236}">
                    <a16:creationId xmlns:a16="http://schemas.microsoft.com/office/drawing/2014/main" id="{70EC8B75-DDE3-304E-B34B-78527055B40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6" name="Oval 1245">
                <a:extLst>
                  <a:ext uri="{FF2B5EF4-FFF2-40B4-BE49-F238E27FC236}">
                    <a16:creationId xmlns:a16="http://schemas.microsoft.com/office/drawing/2014/main" id="{9AC78403-1E07-2C46-8264-F2C91C305D1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7" name="Oval 1246">
                <a:extLst>
                  <a:ext uri="{FF2B5EF4-FFF2-40B4-BE49-F238E27FC236}">
                    <a16:creationId xmlns:a16="http://schemas.microsoft.com/office/drawing/2014/main" id="{475254A7-F1C1-D644-9D52-60DD7C23B175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8" name="Oval 1247">
                <a:extLst>
                  <a:ext uri="{FF2B5EF4-FFF2-40B4-BE49-F238E27FC236}">
                    <a16:creationId xmlns:a16="http://schemas.microsoft.com/office/drawing/2014/main" id="{24CF19AE-BC8C-F442-B607-B51891CE6E8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289" name="Rectangle 1288">
            <a:extLst>
              <a:ext uri="{FF2B5EF4-FFF2-40B4-BE49-F238E27FC236}">
                <a16:creationId xmlns:a16="http://schemas.microsoft.com/office/drawing/2014/main" id="{88A61300-7300-354B-B685-B4C322A0F6A7}"/>
              </a:ext>
            </a:extLst>
          </p:cNvPr>
          <p:cNvSpPr/>
          <p:nvPr/>
        </p:nvSpPr>
        <p:spPr>
          <a:xfrm>
            <a:off x="4090738" y="2073895"/>
            <a:ext cx="1313793" cy="131379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0" name="Rectangle 1289">
            <a:extLst>
              <a:ext uri="{FF2B5EF4-FFF2-40B4-BE49-F238E27FC236}">
                <a16:creationId xmlns:a16="http://schemas.microsoft.com/office/drawing/2014/main" id="{D5EBCF15-0A0E-5848-ADE5-F538B6C2ED80}"/>
              </a:ext>
            </a:extLst>
          </p:cNvPr>
          <p:cNvSpPr/>
          <p:nvPr/>
        </p:nvSpPr>
        <p:spPr>
          <a:xfrm>
            <a:off x="4090738" y="3634681"/>
            <a:ext cx="1313793" cy="1313793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1" name="TextBox 1290">
            <a:extLst>
              <a:ext uri="{FF2B5EF4-FFF2-40B4-BE49-F238E27FC236}">
                <a16:creationId xmlns:a16="http://schemas.microsoft.com/office/drawing/2014/main" id="{2AD66E6B-67D6-3446-BF34-CC44000FB397}"/>
              </a:ext>
            </a:extLst>
          </p:cNvPr>
          <p:cNvSpPr txBox="1"/>
          <p:nvPr/>
        </p:nvSpPr>
        <p:spPr>
          <a:xfrm>
            <a:off x="4258397" y="1650543"/>
            <a:ext cx="97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</a:t>
            </a:r>
            <a:r>
              <a:rPr lang="el-GR" b="0" i="0" u="none" strike="noStrike" dirty="0">
                <a:solidFill>
                  <a:srgbClr val="202124"/>
                </a:solidFill>
                <a:effectLst/>
                <a:latin typeface="Google Sans"/>
              </a:rPr>
              <a:t>Δ</a:t>
            </a:r>
            <a:r>
              <a:rPr lang="en-US" dirty="0"/>
              <a:t>TA</a:t>
            </a:r>
          </a:p>
        </p:txBody>
      </p:sp>
      <p:sp>
        <p:nvSpPr>
          <p:cNvPr id="1292" name="TextBox 1291">
            <a:extLst>
              <a:ext uri="{FF2B5EF4-FFF2-40B4-BE49-F238E27FC236}">
                <a16:creationId xmlns:a16="http://schemas.microsoft.com/office/drawing/2014/main" id="{476BB62D-7AFA-614B-B25B-69BD5D1C13CB}"/>
              </a:ext>
            </a:extLst>
          </p:cNvPr>
          <p:cNvSpPr txBox="1"/>
          <p:nvPr/>
        </p:nvSpPr>
        <p:spPr>
          <a:xfrm>
            <a:off x="4246284" y="5010801"/>
            <a:ext cx="968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3,000</a:t>
            </a:r>
          </a:p>
          <a:p>
            <a:pPr algn="ctr"/>
            <a:r>
              <a:rPr lang="en-US" dirty="0" err="1"/>
              <a:t>umol</a:t>
            </a:r>
            <a:r>
              <a:rPr lang="en-US" dirty="0"/>
              <a:t>/kg</a:t>
            </a:r>
          </a:p>
        </p:txBody>
      </p:sp>
      <p:grpSp>
        <p:nvGrpSpPr>
          <p:cNvPr id="1293" name="Group 1292">
            <a:extLst>
              <a:ext uri="{FF2B5EF4-FFF2-40B4-BE49-F238E27FC236}">
                <a16:creationId xmlns:a16="http://schemas.microsoft.com/office/drawing/2014/main" id="{DAA2F0B5-0F7F-BC44-8596-FF0E61509792}"/>
              </a:ext>
            </a:extLst>
          </p:cNvPr>
          <p:cNvGrpSpPr/>
          <p:nvPr/>
        </p:nvGrpSpPr>
        <p:grpSpPr>
          <a:xfrm>
            <a:off x="4167618" y="2190467"/>
            <a:ext cx="1182600" cy="1117283"/>
            <a:chOff x="1210003" y="2163895"/>
            <a:chExt cx="1182600" cy="1117283"/>
          </a:xfrm>
        </p:grpSpPr>
        <p:grpSp>
          <p:nvGrpSpPr>
            <p:cNvPr id="1294" name="Group 1293">
              <a:extLst>
                <a:ext uri="{FF2B5EF4-FFF2-40B4-BE49-F238E27FC236}">
                  <a16:creationId xmlns:a16="http://schemas.microsoft.com/office/drawing/2014/main" id="{627E62D0-1CA7-9142-8259-A1EDAE785511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1346" name="Oval 1345">
                <a:extLst>
                  <a:ext uri="{FF2B5EF4-FFF2-40B4-BE49-F238E27FC236}">
                    <a16:creationId xmlns:a16="http://schemas.microsoft.com/office/drawing/2014/main" id="{DA6172E0-AE80-8E4C-899E-61276F8973E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7" name="Oval 1346">
                <a:extLst>
                  <a:ext uri="{FF2B5EF4-FFF2-40B4-BE49-F238E27FC236}">
                    <a16:creationId xmlns:a16="http://schemas.microsoft.com/office/drawing/2014/main" id="{CB213650-7D1E-F54D-9E53-571ABECFC3D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8" name="Oval 1347">
                <a:extLst>
                  <a:ext uri="{FF2B5EF4-FFF2-40B4-BE49-F238E27FC236}">
                    <a16:creationId xmlns:a16="http://schemas.microsoft.com/office/drawing/2014/main" id="{A78C849A-827D-E146-BE65-3F12D914FE65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9" name="Oval 1348">
                <a:extLst>
                  <a:ext uri="{FF2B5EF4-FFF2-40B4-BE49-F238E27FC236}">
                    <a16:creationId xmlns:a16="http://schemas.microsoft.com/office/drawing/2014/main" id="{DC3F713C-ECA8-9649-B156-A376840713B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0" name="Oval 1349">
                <a:extLst>
                  <a:ext uri="{FF2B5EF4-FFF2-40B4-BE49-F238E27FC236}">
                    <a16:creationId xmlns:a16="http://schemas.microsoft.com/office/drawing/2014/main" id="{A16DEDC6-B3E9-A94C-9EC0-65656354B9FD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95" name="Group 1294">
              <a:extLst>
                <a:ext uri="{FF2B5EF4-FFF2-40B4-BE49-F238E27FC236}">
                  <a16:creationId xmlns:a16="http://schemas.microsoft.com/office/drawing/2014/main" id="{6422BF50-ABC9-064C-94C6-E8EF3F099691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1341" name="Oval 1340">
                <a:extLst>
                  <a:ext uri="{FF2B5EF4-FFF2-40B4-BE49-F238E27FC236}">
                    <a16:creationId xmlns:a16="http://schemas.microsoft.com/office/drawing/2014/main" id="{B5AF2594-C98B-1245-A326-8E4B7E2BCE1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2" name="Oval 1341">
                <a:extLst>
                  <a:ext uri="{FF2B5EF4-FFF2-40B4-BE49-F238E27FC236}">
                    <a16:creationId xmlns:a16="http://schemas.microsoft.com/office/drawing/2014/main" id="{EC25A048-0A74-C64B-93E8-E417F46963A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3" name="Oval 1342">
                <a:extLst>
                  <a:ext uri="{FF2B5EF4-FFF2-40B4-BE49-F238E27FC236}">
                    <a16:creationId xmlns:a16="http://schemas.microsoft.com/office/drawing/2014/main" id="{C294980B-2025-354F-82AB-11D5584F864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4" name="Oval 1343">
                <a:extLst>
                  <a:ext uri="{FF2B5EF4-FFF2-40B4-BE49-F238E27FC236}">
                    <a16:creationId xmlns:a16="http://schemas.microsoft.com/office/drawing/2014/main" id="{9E641076-DF4B-8045-855C-AD0526B770A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5" name="Oval 1344">
                <a:extLst>
                  <a:ext uri="{FF2B5EF4-FFF2-40B4-BE49-F238E27FC236}">
                    <a16:creationId xmlns:a16="http://schemas.microsoft.com/office/drawing/2014/main" id="{476C8940-D287-0641-8618-5A47C370251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96" name="Group 1295">
              <a:extLst>
                <a:ext uri="{FF2B5EF4-FFF2-40B4-BE49-F238E27FC236}">
                  <a16:creationId xmlns:a16="http://schemas.microsoft.com/office/drawing/2014/main" id="{BF546133-B446-064F-BCAD-B527FBEF3B29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1336" name="Oval 1335">
                <a:extLst>
                  <a:ext uri="{FF2B5EF4-FFF2-40B4-BE49-F238E27FC236}">
                    <a16:creationId xmlns:a16="http://schemas.microsoft.com/office/drawing/2014/main" id="{424A2535-BEEE-A942-B0F0-4C8822B8E5CC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7" name="Oval 1336">
                <a:extLst>
                  <a:ext uri="{FF2B5EF4-FFF2-40B4-BE49-F238E27FC236}">
                    <a16:creationId xmlns:a16="http://schemas.microsoft.com/office/drawing/2014/main" id="{DC92FCFF-F897-0043-8BFF-E2509A8B8E1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8" name="Oval 1337">
                <a:extLst>
                  <a:ext uri="{FF2B5EF4-FFF2-40B4-BE49-F238E27FC236}">
                    <a16:creationId xmlns:a16="http://schemas.microsoft.com/office/drawing/2014/main" id="{A1C8AE2D-813D-8240-B216-6C34AD79EF7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9" name="Oval 1338">
                <a:extLst>
                  <a:ext uri="{FF2B5EF4-FFF2-40B4-BE49-F238E27FC236}">
                    <a16:creationId xmlns:a16="http://schemas.microsoft.com/office/drawing/2014/main" id="{5956406E-7CD8-F64A-90AF-280113B7112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0" name="Oval 1339">
                <a:extLst>
                  <a:ext uri="{FF2B5EF4-FFF2-40B4-BE49-F238E27FC236}">
                    <a16:creationId xmlns:a16="http://schemas.microsoft.com/office/drawing/2014/main" id="{7C7BA7CB-1004-4B4A-BFEF-2880E25B156A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97" name="Oval 1296">
              <a:extLst>
                <a:ext uri="{FF2B5EF4-FFF2-40B4-BE49-F238E27FC236}">
                  <a16:creationId xmlns:a16="http://schemas.microsoft.com/office/drawing/2014/main" id="{289A05D2-C980-2D4D-8B5C-3B490C25EC3E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8" name="Oval 1297">
              <a:extLst>
                <a:ext uri="{FF2B5EF4-FFF2-40B4-BE49-F238E27FC236}">
                  <a16:creationId xmlns:a16="http://schemas.microsoft.com/office/drawing/2014/main" id="{6248E128-3892-BB4C-8893-AF08B8CE5D14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9" name="Oval 1298">
              <a:extLst>
                <a:ext uri="{FF2B5EF4-FFF2-40B4-BE49-F238E27FC236}">
                  <a16:creationId xmlns:a16="http://schemas.microsoft.com/office/drawing/2014/main" id="{96F38CBD-2265-584D-864A-2A9B0CED23A5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00" name="Group 1299">
              <a:extLst>
                <a:ext uri="{FF2B5EF4-FFF2-40B4-BE49-F238E27FC236}">
                  <a16:creationId xmlns:a16="http://schemas.microsoft.com/office/drawing/2014/main" id="{70FEF905-7199-8641-943B-400369F87A5A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1331" name="Oval 1330">
                <a:extLst>
                  <a:ext uri="{FF2B5EF4-FFF2-40B4-BE49-F238E27FC236}">
                    <a16:creationId xmlns:a16="http://schemas.microsoft.com/office/drawing/2014/main" id="{AE34BD49-E7D6-E343-9625-9FB7C60742D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2" name="Oval 1331">
                <a:extLst>
                  <a:ext uri="{FF2B5EF4-FFF2-40B4-BE49-F238E27FC236}">
                    <a16:creationId xmlns:a16="http://schemas.microsoft.com/office/drawing/2014/main" id="{EE535242-DA2E-0440-BE84-744C75CF394D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3" name="Oval 1332">
                <a:extLst>
                  <a:ext uri="{FF2B5EF4-FFF2-40B4-BE49-F238E27FC236}">
                    <a16:creationId xmlns:a16="http://schemas.microsoft.com/office/drawing/2014/main" id="{33D75E8C-CEBD-FD44-AC48-3EAC3C438990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4" name="Oval 1333">
                <a:extLst>
                  <a:ext uri="{FF2B5EF4-FFF2-40B4-BE49-F238E27FC236}">
                    <a16:creationId xmlns:a16="http://schemas.microsoft.com/office/drawing/2014/main" id="{BB3D5749-1D54-2A41-98E0-7A7C8790BE1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5" name="Oval 1334">
                <a:extLst>
                  <a:ext uri="{FF2B5EF4-FFF2-40B4-BE49-F238E27FC236}">
                    <a16:creationId xmlns:a16="http://schemas.microsoft.com/office/drawing/2014/main" id="{412BFAC1-CEBB-A340-9FA1-05379D5EB9B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1" name="Group 1300">
              <a:extLst>
                <a:ext uri="{FF2B5EF4-FFF2-40B4-BE49-F238E27FC236}">
                  <a16:creationId xmlns:a16="http://schemas.microsoft.com/office/drawing/2014/main" id="{E1B74880-59C9-BF43-BFB6-5549E1492FD0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1326" name="Oval 1325">
                <a:extLst>
                  <a:ext uri="{FF2B5EF4-FFF2-40B4-BE49-F238E27FC236}">
                    <a16:creationId xmlns:a16="http://schemas.microsoft.com/office/drawing/2014/main" id="{954B365F-E586-414A-BF94-8D7A03375AF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7" name="Oval 1326">
                <a:extLst>
                  <a:ext uri="{FF2B5EF4-FFF2-40B4-BE49-F238E27FC236}">
                    <a16:creationId xmlns:a16="http://schemas.microsoft.com/office/drawing/2014/main" id="{0D1BA263-5DE6-D34D-8332-D21D5AF9217C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8" name="Oval 1327">
                <a:extLst>
                  <a:ext uri="{FF2B5EF4-FFF2-40B4-BE49-F238E27FC236}">
                    <a16:creationId xmlns:a16="http://schemas.microsoft.com/office/drawing/2014/main" id="{5C382423-CE1F-CE46-B6E3-1C5DC0680C2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9" name="Oval 1328">
                <a:extLst>
                  <a:ext uri="{FF2B5EF4-FFF2-40B4-BE49-F238E27FC236}">
                    <a16:creationId xmlns:a16="http://schemas.microsoft.com/office/drawing/2014/main" id="{8EF94416-F5E4-E04C-8277-844D06FFCE2B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0" name="Oval 1329">
                <a:extLst>
                  <a:ext uri="{FF2B5EF4-FFF2-40B4-BE49-F238E27FC236}">
                    <a16:creationId xmlns:a16="http://schemas.microsoft.com/office/drawing/2014/main" id="{B717ACF3-AF54-E942-87E9-AE41283719E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2" name="Group 1301">
              <a:extLst>
                <a:ext uri="{FF2B5EF4-FFF2-40B4-BE49-F238E27FC236}">
                  <a16:creationId xmlns:a16="http://schemas.microsoft.com/office/drawing/2014/main" id="{599C4184-A722-CC4D-890D-451735C34BE5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1321" name="Oval 1320">
                <a:extLst>
                  <a:ext uri="{FF2B5EF4-FFF2-40B4-BE49-F238E27FC236}">
                    <a16:creationId xmlns:a16="http://schemas.microsoft.com/office/drawing/2014/main" id="{7D975019-A60D-6A41-8318-AB05C049DD2F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2" name="Oval 1321">
                <a:extLst>
                  <a:ext uri="{FF2B5EF4-FFF2-40B4-BE49-F238E27FC236}">
                    <a16:creationId xmlns:a16="http://schemas.microsoft.com/office/drawing/2014/main" id="{D13D45ED-BC41-984A-AA38-FCAE85DE99B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3" name="Oval 1322">
                <a:extLst>
                  <a:ext uri="{FF2B5EF4-FFF2-40B4-BE49-F238E27FC236}">
                    <a16:creationId xmlns:a16="http://schemas.microsoft.com/office/drawing/2014/main" id="{2EEFE879-B1DA-C149-82B9-DD646A1C7AD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4" name="Oval 1323">
                <a:extLst>
                  <a:ext uri="{FF2B5EF4-FFF2-40B4-BE49-F238E27FC236}">
                    <a16:creationId xmlns:a16="http://schemas.microsoft.com/office/drawing/2014/main" id="{DF762FD1-1828-6148-9399-3F19935B989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5" name="Oval 1324">
                <a:extLst>
                  <a:ext uri="{FF2B5EF4-FFF2-40B4-BE49-F238E27FC236}">
                    <a16:creationId xmlns:a16="http://schemas.microsoft.com/office/drawing/2014/main" id="{F41C44B8-4F79-D443-97F1-42CECCC2993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3" name="Group 1302">
              <a:extLst>
                <a:ext uri="{FF2B5EF4-FFF2-40B4-BE49-F238E27FC236}">
                  <a16:creationId xmlns:a16="http://schemas.microsoft.com/office/drawing/2014/main" id="{8B201CD3-98F6-E445-B875-1D5B0C83BCB9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1316" name="Oval 1315">
                <a:extLst>
                  <a:ext uri="{FF2B5EF4-FFF2-40B4-BE49-F238E27FC236}">
                    <a16:creationId xmlns:a16="http://schemas.microsoft.com/office/drawing/2014/main" id="{782AC2B4-84B6-8D44-8D6A-482DF4AF9B34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7" name="Oval 1316">
                <a:extLst>
                  <a:ext uri="{FF2B5EF4-FFF2-40B4-BE49-F238E27FC236}">
                    <a16:creationId xmlns:a16="http://schemas.microsoft.com/office/drawing/2014/main" id="{96937A52-DF36-2947-9F9F-D7D15E00145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8" name="Oval 1317">
                <a:extLst>
                  <a:ext uri="{FF2B5EF4-FFF2-40B4-BE49-F238E27FC236}">
                    <a16:creationId xmlns:a16="http://schemas.microsoft.com/office/drawing/2014/main" id="{EE833DE7-DD49-1C44-A602-62938AED8F1D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9" name="Oval 1318">
                <a:extLst>
                  <a:ext uri="{FF2B5EF4-FFF2-40B4-BE49-F238E27FC236}">
                    <a16:creationId xmlns:a16="http://schemas.microsoft.com/office/drawing/2014/main" id="{E2DAD054-D40D-3D43-BEC8-E86DF43A3DC1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0" name="Oval 1319">
                <a:extLst>
                  <a:ext uri="{FF2B5EF4-FFF2-40B4-BE49-F238E27FC236}">
                    <a16:creationId xmlns:a16="http://schemas.microsoft.com/office/drawing/2014/main" id="{A95C62A6-75F6-4843-A6C1-2CC8A1EE194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4" name="Group 1303">
              <a:extLst>
                <a:ext uri="{FF2B5EF4-FFF2-40B4-BE49-F238E27FC236}">
                  <a16:creationId xmlns:a16="http://schemas.microsoft.com/office/drawing/2014/main" id="{75B41D20-D832-434D-8AF0-260B729A8DEF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1311" name="Oval 1310">
                <a:extLst>
                  <a:ext uri="{FF2B5EF4-FFF2-40B4-BE49-F238E27FC236}">
                    <a16:creationId xmlns:a16="http://schemas.microsoft.com/office/drawing/2014/main" id="{7CE795A7-E970-5441-9C60-CB890FE63DB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2" name="Oval 1311">
                <a:extLst>
                  <a:ext uri="{FF2B5EF4-FFF2-40B4-BE49-F238E27FC236}">
                    <a16:creationId xmlns:a16="http://schemas.microsoft.com/office/drawing/2014/main" id="{B12F5BC7-C9F8-E84B-83A6-213259574A63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3" name="Oval 1312">
                <a:extLst>
                  <a:ext uri="{FF2B5EF4-FFF2-40B4-BE49-F238E27FC236}">
                    <a16:creationId xmlns:a16="http://schemas.microsoft.com/office/drawing/2014/main" id="{C37D180D-3304-9F4F-B0F1-81A9242BF9B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4" name="Oval 1313">
                <a:extLst>
                  <a:ext uri="{FF2B5EF4-FFF2-40B4-BE49-F238E27FC236}">
                    <a16:creationId xmlns:a16="http://schemas.microsoft.com/office/drawing/2014/main" id="{98007C80-C929-E642-9F9C-390AA8CFED3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5" name="Oval 1314">
                <a:extLst>
                  <a:ext uri="{FF2B5EF4-FFF2-40B4-BE49-F238E27FC236}">
                    <a16:creationId xmlns:a16="http://schemas.microsoft.com/office/drawing/2014/main" id="{90BA781A-C483-194D-82CA-A05B2C7CA1EC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5" name="Group 1304">
              <a:extLst>
                <a:ext uri="{FF2B5EF4-FFF2-40B4-BE49-F238E27FC236}">
                  <a16:creationId xmlns:a16="http://schemas.microsoft.com/office/drawing/2014/main" id="{B0BF90D8-2F4E-3748-BFC5-7BDA32CC4117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1306" name="Oval 1305">
                <a:extLst>
                  <a:ext uri="{FF2B5EF4-FFF2-40B4-BE49-F238E27FC236}">
                    <a16:creationId xmlns:a16="http://schemas.microsoft.com/office/drawing/2014/main" id="{D32F0838-2637-104E-8C19-71FAFB184A65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7" name="Oval 1306">
                <a:extLst>
                  <a:ext uri="{FF2B5EF4-FFF2-40B4-BE49-F238E27FC236}">
                    <a16:creationId xmlns:a16="http://schemas.microsoft.com/office/drawing/2014/main" id="{3B552989-51A5-D24C-AAB8-8B86F1F15329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8" name="Oval 1307">
                <a:extLst>
                  <a:ext uri="{FF2B5EF4-FFF2-40B4-BE49-F238E27FC236}">
                    <a16:creationId xmlns:a16="http://schemas.microsoft.com/office/drawing/2014/main" id="{236104CB-ED88-ED43-895D-181D78353A7C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9" name="Oval 1308">
                <a:extLst>
                  <a:ext uri="{FF2B5EF4-FFF2-40B4-BE49-F238E27FC236}">
                    <a16:creationId xmlns:a16="http://schemas.microsoft.com/office/drawing/2014/main" id="{4CA72E41-8DC0-C943-ACC0-67351C0840F4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0" name="Oval 1309">
                <a:extLst>
                  <a:ext uri="{FF2B5EF4-FFF2-40B4-BE49-F238E27FC236}">
                    <a16:creationId xmlns:a16="http://schemas.microsoft.com/office/drawing/2014/main" id="{0062FD0B-CD3E-0E4F-AB38-0FBA59E0F75E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351" name="Group 1350">
            <a:extLst>
              <a:ext uri="{FF2B5EF4-FFF2-40B4-BE49-F238E27FC236}">
                <a16:creationId xmlns:a16="http://schemas.microsoft.com/office/drawing/2014/main" id="{7E2F44B5-54A2-B84F-9BD0-9B2CE67FCBF5}"/>
              </a:ext>
            </a:extLst>
          </p:cNvPr>
          <p:cNvGrpSpPr/>
          <p:nvPr/>
        </p:nvGrpSpPr>
        <p:grpSpPr>
          <a:xfrm>
            <a:off x="4156333" y="3773820"/>
            <a:ext cx="1182600" cy="1117283"/>
            <a:chOff x="1210003" y="2163895"/>
            <a:chExt cx="1182600" cy="1117283"/>
          </a:xfrm>
        </p:grpSpPr>
        <p:grpSp>
          <p:nvGrpSpPr>
            <p:cNvPr id="1352" name="Group 1351">
              <a:extLst>
                <a:ext uri="{FF2B5EF4-FFF2-40B4-BE49-F238E27FC236}">
                  <a16:creationId xmlns:a16="http://schemas.microsoft.com/office/drawing/2014/main" id="{46EE9134-B88D-5648-A5A1-6AA20F41D107}"/>
                </a:ext>
              </a:extLst>
            </p:cNvPr>
            <p:cNvGrpSpPr/>
            <p:nvPr/>
          </p:nvGrpSpPr>
          <p:grpSpPr>
            <a:xfrm flipV="1">
              <a:off x="1349610" y="2477116"/>
              <a:ext cx="181420" cy="181420"/>
              <a:chOff x="9672212" y="5505960"/>
              <a:chExt cx="987973" cy="987973"/>
            </a:xfrm>
          </p:grpSpPr>
          <p:sp>
            <p:nvSpPr>
              <p:cNvPr id="1404" name="Oval 1403">
                <a:extLst>
                  <a:ext uri="{FF2B5EF4-FFF2-40B4-BE49-F238E27FC236}">
                    <a16:creationId xmlns:a16="http://schemas.microsoft.com/office/drawing/2014/main" id="{A20BF14C-5D7A-9C4F-AC3A-435F83D90A86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5" name="Oval 1404">
                <a:extLst>
                  <a:ext uri="{FF2B5EF4-FFF2-40B4-BE49-F238E27FC236}">
                    <a16:creationId xmlns:a16="http://schemas.microsoft.com/office/drawing/2014/main" id="{B1A2A240-8702-3348-97C3-35563D6ECE0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6" name="Oval 1405">
                <a:extLst>
                  <a:ext uri="{FF2B5EF4-FFF2-40B4-BE49-F238E27FC236}">
                    <a16:creationId xmlns:a16="http://schemas.microsoft.com/office/drawing/2014/main" id="{011719B0-473C-7D45-91D0-833D501354C8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7" name="Oval 1406">
                <a:extLst>
                  <a:ext uri="{FF2B5EF4-FFF2-40B4-BE49-F238E27FC236}">
                    <a16:creationId xmlns:a16="http://schemas.microsoft.com/office/drawing/2014/main" id="{EC36CAEE-5CA3-3747-8F93-05308D4D1A6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8" name="Oval 1407">
                <a:extLst>
                  <a:ext uri="{FF2B5EF4-FFF2-40B4-BE49-F238E27FC236}">
                    <a16:creationId xmlns:a16="http://schemas.microsoft.com/office/drawing/2014/main" id="{6C3F6D83-45ED-9A4D-9ABA-77544BCDF47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53" name="Group 1352">
              <a:extLst>
                <a:ext uri="{FF2B5EF4-FFF2-40B4-BE49-F238E27FC236}">
                  <a16:creationId xmlns:a16="http://schemas.microsoft.com/office/drawing/2014/main" id="{34F25068-90EC-5545-9483-471394217047}"/>
                </a:ext>
              </a:extLst>
            </p:cNvPr>
            <p:cNvGrpSpPr/>
            <p:nvPr/>
          </p:nvGrpSpPr>
          <p:grpSpPr>
            <a:xfrm rot="5400000" flipH="1">
              <a:off x="1540157" y="2374445"/>
              <a:ext cx="181420" cy="181420"/>
              <a:chOff x="9672212" y="5505960"/>
              <a:chExt cx="987973" cy="987973"/>
            </a:xfrm>
          </p:grpSpPr>
          <p:sp>
            <p:nvSpPr>
              <p:cNvPr id="1399" name="Oval 1398">
                <a:extLst>
                  <a:ext uri="{FF2B5EF4-FFF2-40B4-BE49-F238E27FC236}">
                    <a16:creationId xmlns:a16="http://schemas.microsoft.com/office/drawing/2014/main" id="{5A990BA3-5898-9C4C-A98F-8F61AC7DA0E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0" name="Oval 1399">
                <a:extLst>
                  <a:ext uri="{FF2B5EF4-FFF2-40B4-BE49-F238E27FC236}">
                    <a16:creationId xmlns:a16="http://schemas.microsoft.com/office/drawing/2014/main" id="{40DBC421-0999-FC47-BFB9-C8D5E60591E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1" name="Oval 1400">
                <a:extLst>
                  <a:ext uri="{FF2B5EF4-FFF2-40B4-BE49-F238E27FC236}">
                    <a16:creationId xmlns:a16="http://schemas.microsoft.com/office/drawing/2014/main" id="{49941249-31CE-F149-A466-D12B9B09177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2" name="Oval 1401">
                <a:extLst>
                  <a:ext uri="{FF2B5EF4-FFF2-40B4-BE49-F238E27FC236}">
                    <a16:creationId xmlns:a16="http://schemas.microsoft.com/office/drawing/2014/main" id="{D74D4AE7-EDFF-074C-8965-1DA7622F700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3" name="Oval 1402">
                <a:extLst>
                  <a:ext uri="{FF2B5EF4-FFF2-40B4-BE49-F238E27FC236}">
                    <a16:creationId xmlns:a16="http://schemas.microsoft.com/office/drawing/2014/main" id="{328E1176-635E-C34C-864A-220C55FFC721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54" name="Group 1353">
              <a:extLst>
                <a:ext uri="{FF2B5EF4-FFF2-40B4-BE49-F238E27FC236}">
                  <a16:creationId xmlns:a16="http://schemas.microsoft.com/office/drawing/2014/main" id="{89DB3A34-E876-CE4B-8861-1C3137D1DE5F}"/>
                </a:ext>
              </a:extLst>
            </p:cNvPr>
            <p:cNvGrpSpPr/>
            <p:nvPr/>
          </p:nvGrpSpPr>
          <p:grpSpPr>
            <a:xfrm rot="8765685" flipV="1">
              <a:off x="1372012" y="2271648"/>
              <a:ext cx="181420" cy="181420"/>
              <a:chOff x="9672212" y="5505960"/>
              <a:chExt cx="987973" cy="987973"/>
            </a:xfrm>
          </p:grpSpPr>
          <p:sp>
            <p:nvSpPr>
              <p:cNvPr id="1394" name="Oval 1393">
                <a:extLst>
                  <a:ext uri="{FF2B5EF4-FFF2-40B4-BE49-F238E27FC236}">
                    <a16:creationId xmlns:a16="http://schemas.microsoft.com/office/drawing/2014/main" id="{123ED046-6F3C-3A47-90B8-6D6B2C30E912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5" name="Oval 1394">
                <a:extLst>
                  <a:ext uri="{FF2B5EF4-FFF2-40B4-BE49-F238E27FC236}">
                    <a16:creationId xmlns:a16="http://schemas.microsoft.com/office/drawing/2014/main" id="{9E494FE2-F988-6345-8AB3-DBA04C2C46AF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6" name="Oval 1395">
                <a:extLst>
                  <a:ext uri="{FF2B5EF4-FFF2-40B4-BE49-F238E27FC236}">
                    <a16:creationId xmlns:a16="http://schemas.microsoft.com/office/drawing/2014/main" id="{94529671-378D-DE48-84CA-AD646A15081A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7" name="Oval 1396">
                <a:extLst>
                  <a:ext uri="{FF2B5EF4-FFF2-40B4-BE49-F238E27FC236}">
                    <a16:creationId xmlns:a16="http://schemas.microsoft.com/office/drawing/2014/main" id="{D687C2AB-13FB-D04F-90D8-6417CDDAD0F6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8" name="Oval 1397">
                <a:extLst>
                  <a:ext uri="{FF2B5EF4-FFF2-40B4-BE49-F238E27FC236}">
                    <a16:creationId xmlns:a16="http://schemas.microsoft.com/office/drawing/2014/main" id="{23BEC43F-03C5-D44C-AA0F-AE0E421E3EC8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55" name="Oval 1354">
              <a:extLst>
                <a:ext uri="{FF2B5EF4-FFF2-40B4-BE49-F238E27FC236}">
                  <a16:creationId xmlns:a16="http://schemas.microsoft.com/office/drawing/2014/main" id="{D9226ACE-A79D-184D-8D89-0DDF0D3AB34E}"/>
                </a:ext>
              </a:extLst>
            </p:cNvPr>
            <p:cNvSpPr/>
            <p:nvPr/>
          </p:nvSpPr>
          <p:spPr>
            <a:xfrm>
              <a:off x="1210003" y="2163895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6" name="Oval 1355">
              <a:extLst>
                <a:ext uri="{FF2B5EF4-FFF2-40B4-BE49-F238E27FC236}">
                  <a16:creationId xmlns:a16="http://schemas.microsoft.com/office/drawing/2014/main" id="{43275A3C-0FED-7243-8093-6361D105DCFF}"/>
                </a:ext>
              </a:extLst>
            </p:cNvPr>
            <p:cNvSpPr/>
            <p:nvPr/>
          </p:nvSpPr>
          <p:spPr>
            <a:xfrm>
              <a:off x="1502069" y="2709678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7" name="Oval 1356">
              <a:extLst>
                <a:ext uri="{FF2B5EF4-FFF2-40B4-BE49-F238E27FC236}">
                  <a16:creationId xmlns:a16="http://schemas.microsoft.com/office/drawing/2014/main" id="{F3553F95-2D52-B846-8A30-131C451A9A59}"/>
                </a:ext>
              </a:extLst>
            </p:cNvPr>
            <p:cNvSpPr/>
            <p:nvPr/>
          </p:nvSpPr>
          <p:spPr>
            <a:xfrm>
              <a:off x="1821103" y="2172744"/>
              <a:ext cx="571500" cy="5715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8" name="Group 1357">
              <a:extLst>
                <a:ext uri="{FF2B5EF4-FFF2-40B4-BE49-F238E27FC236}">
                  <a16:creationId xmlns:a16="http://schemas.microsoft.com/office/drawing/2014/main" id="{6BC1F2E8-17A9-FB40-A191-0319AA1F0BE6}"/>
                </a:ext>
              </a:extLst>
            </p:cNvPr>
            <p:cNvGrpSpPr/>
            <p:nvPr/>
          </p:nvGrpSpPr>
          <p:grpSpPr>
            <a:xfrm flipV="1">
              <a:off x="1951780" y="2477585"/>
              <a:ext cx="181420" cy="181420"/>
              <a:chOff x="9672212" y="5505960"/>
              <a:chExt cx="987973" cy="987973"/>
            </a:xfrm>
          </p:grpSpPr>
          <p:sp>
            <p:nvSpPr>
              <p:cNvPr id="1389" name="Oval 1388">
                <a:extLst>
                  <a:ext uri="{FF2B5EF4-FFF2-40B4-BE49-F238E27FC236}">
                    <a16:creationId xmlns:a16="http://schemas.microsoft.com/office/drawing/2014/main" id="{C394CC19-95C3-7E41-916E-D1728DCC8C3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0" name="Oval 1389">
                <a:extLst>
                  <a:ext uri="{FF2B5EF4-FFF2-40B4-BE49-F238E27FC236}">
                    <a16:creationId xmlns:a16="http://schemas.microsoft.com/office/drawing/2014/main" id="{21AEC68A-0FE7-164C-87E9-DD1FBDAA852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1" name="Oval 1390">
                <a:extLst>
                  <a:ext uri="{FF2B5EF4-FFF2-40B4-BE49-F238E27FC236}">
                    <a16:creationId xmlns:a16="http://schemas.microsoft.com/office/drawing/2014/main" id="{8212C30F-76BA-944A-864D-BF6CFFFFF3E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2" name="Oval 1391">
                <a:extLst>
                  <a:ext uri="{FF2B5EF4-FFF2-40B4-BE49-F238E27FC236}">
                    <a16:creationId xmlns:a16="http://schemas.microsoft.com/office/drawing/2014/main" id="{ABB5E9E4-FB29-EA47-8D62-70690E4DF67E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3" name="Oval 1392">
                <a:extLst>
                  <a:ext uri="{FF2B5EF4-FFF2-40B4-BE49-F238E27FC236}">
                    <a16:creationId xmlns:a16="http://schemas.microsoft.com/office/drawing/2014/main" id="{848500A5-AE0F-2143-ADEF-079136C138B7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59" name="Group 1358">
              <a:extLst>
                <a:ext uri="{FF2B5EF4-FFF2-40B4-BE49-F238E27FC236}">
                  <a16:creationId xmlns:a16="http://schemas.microsoft.com/office/drawing/2014/main" id="{7FC67F3C-DC90-F540-9F78-1368490F447A}"/>
                </a:ext>
              </a:extLst>
            </p:cNvPr>
            <p:cNvGrpSpPr/>
            <p:nvPr/>
          </p:nvGrpSpPr>
          <p:grpSpPr>
            <a:xfrm rot="5400000" flipH="1">
              <a:off x="2142327" y="2374914"/>
              <a:ext cx="181420" cy="181420"/>
              <a:chOff x="9672212" y="5505960"/>
              <a:chExt cx="987973" cy="987973"/>
            </a:xfrm>
          </p:grpSpPr>
          <p:sp>
            <p:nvSpPr>
              <p:cNvPr id="1384" name="Oval 1383">
                <a:extLst>
                  <a:ext uri="{FF2B5EF4-FFF2-40B4-BE49-F238E27FC236}">
                    <a16:creationId xmlns:a16="http://schemas.microsoft.com/office/drawing/2014/main" id="{5FFDFEB0-FB51-204E-A5B9-C778CA5F825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5" name="Oval 1384">
                <a:extLst>
                  <a:ext uri="{FF2B5EF4-FFF2-40B4-BE49-F238E27FC236}">
                    <a16:creationId xmlns:a16="http://schemas.microsoft.com/office/drawing/2014/main" id="{19829808-0B3E-D24D-AAAA-65DA42927C06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6" name="Oval 1385">
                <a:extLst>
                  <a:ext uri="{FF2B5EF4-FFF2-40B4-BE49-F238E27FC236}">
                    <a16:creationId xmlns:a16="http://schemas.microsoft.com/office/drawing/2014/main" id="{A0676F66-E099-2341-A38E-FAB02B97702F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7" name="Oval 1386">
                <a:extLst>
                  <a:ext uri="{FF2B5EF4-FFF2-40B4-BE49-F238E27FC236}">
                    <a16:creationId xmlns:a16="http://schemas.microsoft.com/office/drawing/2014/main" id="{CE3082BF-CA3A-604F-BDAA-9425EECAB1EF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8" name="Oval 1387">
                <a:extLst>
                  <a:ext uri="{FF2B5EF4-FFF2-40B4-BE49-F238E27FC236}">
                    <a16:creationId xmlns:a16="http://schemas.microsoft.com/office/drawing/2014/main" id="{C6957F53-648E-2749-AA5D-A89967FE1EA9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60" name="Group 1359">
              <a:extLst>
                <a:ext uri="{FF2B5EF4-FFF2-40B4-BE49-F238E27FC236}">
                  <a16:creationId xmlns:a16="http://schemas.microsoft.com/office/drawing/2014/main" id="{FDA97F02-B133-3D44-9EC7-8BEBA0BA57FA}"/>
                </a:ext>
              </a:extLst>
            </p:cNvPr>
            <p:cNvGrpSpPr/>
            <p:nvPr/>
          </p:nvGrpSpPr>
          <p:grpSpPr>
            <a:xfrm rot="8765685" flipV="1">
              <a:off x="1974182" y="2272117"/>
              <a:ext cx="181420" cy="181420"/>
              <a:chOff x="9672212" y="5505960"/>
              <a:chExt cx="987973" cy="987973"/>
            </a:xfrm>
          </p:grpSpPr>
          <p:sp>
            <p:nvSpPr>
              <p:cNvPr id="1379" name="Oval 1378">
                <a:extLst>
                  <a:ext uri="{FF2B5EF4-FFF2-40B4-BE49-F238E27FC236}">
                    <a16:creationId xmlns:a16="http://schemas.microsoft.com/office/drawing/2014/main" id="{1BB6B0F7-ABA2-CA4B-8B65-3D737418B54A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0" name="Oval 1379">
                <a:extLst>
                  <a:ext uri="{FF2B5EF4-FFF2-40B4-BE49-F238E27FC236}">
                    <a16:creationId xmlns:a16="http://schemas.microsoft.com/office/drawing/2014/main" id="{2485B8B9-49CD-5C4D-9B87-E99D714722A2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1" name="Oval 1380">
                <a:extLst>
                  <a:ext uri="{FF2B5EF4-FFF2-40B4-BE49-F238E27FC236}">
                    <a16:creationId xmlns:a16="http://schemas.microsoft.com/office/drawing/2014/main" id="{B99CEB21-A8C1-C847-828E-F9D0CAA56453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2" name="Oval 1381">
                <a:extLst>
                  <a:ext uri="{FF2B5EF4-FFF2-40B4-BE49-F238E27FC236}">
                    <a16:creationId xmlns:a16="http://schemas.microsoft.com/office/drawing/2014/main" id="{746D8940-A308-7246-A958-8489D7D7B110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3" name="Oval 1382">
                <a:extLst>
                  <a:ext uri="{FF2B5EF4-FFF2-40B4-BE49-F238E27FC236}">
                    <a16:creationId xmlns:a16="http://schemas.microsoft.com/office/drawing/2014/main" id="{E1E1171E-033C-9147-A719-3D73D18E524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61" name="Group 1360">
              <a:extLst>
                <a:ext uri="{FF2B5EF4-FFF2-40B4-BE49-F238E27FC236}">
                  <a16:creationId xmlns:a16="http://schemas.microsoft.com/office/drawing/2014/main" id="{67BFF857-BFCC-F84B-BBAE-319D5201B102}"/>
                </a:ext>
              </a:extLst>
            </p:cNvPr>
            <p:cNvGrpSpPr/>
            <p:nvPr/>
          </p:nvGrpSpPr>
          <p:grpSpPr>
            <a:xfrm flipV="1">
              <a:off x="1643084" y="3000665"/>
              <a:ext cx="181420" cy="181420"/>
              <a:chOff x="9672212" y="5505960"/>
              <a:chExt cx="987973" cy="987973"/>
            </a:xfrm>
          </p:grpSpPr>
          <p:sp>
            <p:nvSpPr>
              <p:cNvPr id="1374" name="Oval 1373">
                <a:extLst>
                  <a:ext uri="{FF2B5EF4-FFF2-40B4-BE49-F238E27FC236}">
                    <a16:creationId xmlns:a16="http://schemas.microsoft.com/office/drawing/2014/main" id="{4890D0FB-9FF2-5148-B109-F8340EA340C0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5" name="Oval 1374">
                <a:extLst>
                  <a:ext uri="{FF2B5EF4-FFF2-40B4-BE49-F238E27FC236}">
                    <a16:creationId xmlns:a16="http://schemas.microsoft.com/office/drawing/2014/main" id="{D6B54A78-3FD3-F44F-A69A-4293766D83A0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6" name="Oval 1375">
                <a:extLst>
                  <a:ext uri="{FF2B5EF4-FFF2-40B4-BE49-F238E27FC236}">
                    <a16:creationId xmlns:a16="http://schemas.microsoft.com/office/drawing/2014/main" id="{8B13C1BC-3559-0F4C-BAF1-D076543D653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7" name="Oval 1376">
                <a:extLst>
                  <a:ext uri="{FF2B5EF4-FFF2-40B4-BE49-F238E27FC236}">
                    <a16:creationId xmlns:a16="http://schemas.microsoft.com/office/drawing/2014/main" id="{77358F2E-D525-2445-B2E0-3882DC328197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8" name="Oval 1377">
                <a:extLst>
                  <a:ext uri="{FF2B5EF4-FFF2-40B4-BE49-F238E27FC236}">
                    <a16:creationId xmlns:a16="http://schemas.microsoft.com/office/drawing/2014/main" id="{9826C0A6-9FBF-E040-BFF4-739CB278A056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62" name="Group 1361">
              <a:extLst>
                <a:ext uri="{FF2B5EF4-FFF2-40B4-BE49-F238E27FC236}">
                  <a16:creationId xmlns:a16="http://schemas.microsoft.com/office/drawing/2014/main" id="{3DFD09F9-939A-7944-BEBF-11A79BFFD34B}"/>
                </a:ext>
              </a:extLst>
            </p:cNvPr>
            <p:cNvGrpSpPr/>
            <p:nvPr/>
          </p:nvGrpSpPr>
          <p:grpSpPr>
            <a:xfrm rot="5400000" flipH="1">
              <a:off x="1833631" y="2897994"/>
              <a:ext cx="181420" cy="181420"/>
              <a:chOff x="9672212" y="5505960"/>
              <a:chExt cx="987973" cy="987973"/>
            </a:xfrm>
          </p:grpSpPr>
          <p:sp>
            <p:nvSpPr>
              <p:cNvPr id="1369" name="Oval 1368">
                <a:extLst>
                  <a:ext uri="{FF2B5EF4-FFF2-40B4-BE49-F238E27FC236}">
                    <a16:creationId xmlns:a16="http://schemas.microsoft.com/office/drawing/2014/main" id="{30ECEDCB-FC1E-D54C-936D-5F513DFA3D97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0" name="Oval 1369">
                <a:extLst>
                  <a:ext uri="{FF2B5EF4-FFF2-40B4-BE49-F238E27FC236}">
                    <a16:creationId xmlns:a16="http://schemas.microsoft.com/office/drawing/2014/main" id="{5AC20766-E01F-1340-87F3-D12BDF4006DB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1" name="Oval 1370">
                <a:extLst>
                  <a:ext uri="{FF2B5EF4-FFF2-40B4-BE49-F238E27FC236}">
                    <a16:creationId xmlns:a16="http://schemas.microsoft.com/office/drawing/2014/main" id="{2A3230D3-911F-944B-8788-228D4AE00746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2" name="Oval 1371">
                <a:extLst>
                  <a:ext uri="{FF2B5EF4-FFF2-40B4-BE49-F238E27FC236}">
                    <a16:creationId xmlns:a16="http://schemas.microsoft.com/office/drawing/2014/main" id="{8CC68C98-07DB-1C46-8EF0-02A45A6CF418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3" name="Oval 1372">
                <a:extLst>
                  <a:ext uri="{FF2B5EF4-FFF2-40B4-BE49-F238E27FC236}">
                    <a16:creationId xmlns:a16="http://schemas.microsoft.com/office/drawing/2014/main" id="{0575DB88-81A5-C645-A66B-A35B8F5715B5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63" name="Group 1362">
              <a:extLst>
                <a:ext uri="{FF2B5EF4-FFF2-40B4-BE49-F238E27FC236}">
                  <a16:creationId xmlns:a16="http://schemas.microsoft.com/office/drawing/2014/main" id="{FEF58F15-05B9-0A43-8401-3EB5CC17F880}"/>
                </a:ext>
              </a:extLst>
            </p:cNvPr>
            <p:cNvGrpSpPr/>
            <p:nvPr/>
          </p:nvGrpSpPr>
          <p:grpSpPr>
            <a:xfrm rot="8765685" flipV="1">
              <a:off x="1665486" y="2795197"/>
              <a:ext cx="181420" cy="181420"/>
              <a:chOff x="9672212" y="5505960"/>
              <a:chExt cx="987973" cy="987973"/>
            </a:xfrm>
          </p:grpSpPr>
          <p:sp>
            <p:nvSpPr>
              <p:cNvPr id="1364" name="Oval 1363">
                <a:extLst>
                  <a:ext uri="{FF2B5EF4-FFF2-40B4-BE49-F238E27FC236}">
                    <a16:creationId xmlns:a16="http://schemas.microsoft.com/office/drawing/2014/main" id="{2897B8B4-C07F-744D-9B28-C81FBCDB9299}"/>
                  </a:ext>
                </a:extLst>
              </p:cNvPr>
              <p:cNvSpPr/>
              <p:nvPr/>
            </p:nvSpPr>
            <p:spPr>
              <a:xfrm>
                <a:off x="9672212" y="5505960"/>
                <a:ext cx="987973" cy="987973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5" name="Oval 1364">
                <a:extLst>
                  <a:ext uri="{FF2B5EF4-FFF2-40B4-BE49-F238E27FC236}">
                    <a16:creationId xmlns:a16="http://schemas.microsoft.com/office/drawing/2014/main" id="{E4113AE4-93B1-7847-BE21-AA8385DCCFE5}"/>
                  </a:ext>
                </a:extLst>
              </p:cNvPr>
              <p:cNvSpPr/>
              <p:nvPr/>
            </p:nvSpPr>
            <p:spPr>
              <a:xfrm>
                <a:off x="9898308" y="5760727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6" name="Oval 1365">
                <a:extLst>
                  <a:ext uri="{FF2B5EF4-FFF2-40B4-BE49-F238E27FC236}">
                    <a16:creationId xmlns:a16="http://schemas.microsoft.com/office/drawing/2014/main" id="{0F08D16C-E825-5C4C-ABA5-E029406FB917}"/>
                  </a:ext>
                </a:extLst>
              </p:cNvPr>
              <p:cNvSpPr/>
              <p:nvPr/>
            </p:nvSpPr>
            <p:spPr>
              <a:xfrm>
                <a:off x="9990625" y="6264218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7" name="Oval 1366">
                <a:extLst>
                  <a:ext uri="{FF2B5EF4-FFF2-40B4-BE49-F238E27FC236}">
                    <a16:creationId xmlns:a16="http://schemas.microsoft.com/office/drawing/2014/main" id="{CAEB05B3-5EEB-0C40-99E3-5C05A7316193}"/>
                  </a:ext>
                </a:extLst>
              </p:cNvPr>
              <p:cNvSpPr/>
              <p:nvPr/>
            </p:nvSpPr>
            <p:spPr>
              <a:xfrm>
                <a:off x="10426391" y="5838024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8" name="Oval 1367">
                <a:extLst>
                  <a:ext uri="{FF2B5EF4-FFF2-40B4-BE49-F238E27FC236}">
                    <a16:creationId xmlns:a16="http://schemas.microsoft.com/office/drawing/2014/main" id="{5424B83E-304B-8B42-8790-6882F8A1567B}"/>
                  </a:ext>
                </a:extLst>
              </p:cNvPr>
              <p:cNvSpPr/>
              <p:nvPr/>
            </p:nvSpPr>
            <p:spPr>
              <a:xfrm>
                <a:off x="10112668" y="6153779"/>
                <a:ext cx="110439" cy="110439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409" name="TextBox 1408">
            <a:extLst>
              <a:ext uri="{FF2B5EF4-FFF2-40B4-BE49-F238E27FC236}">
                <a16:creationId xmlns:a16="http://schemas.microsoft.com/office/drawing/2014/main" id="{9204B701-9ECE-454E-B6CD-65B41993C13A}"/>
              </a:ext>
            </a:extLst>
          </p:cNvPr>
          <p:cNvSpPr txBox="1"/>
          <p:nvPr/>
        </p:nvSpPr>
        <p:spPr>
          <a:xfrm>
            <a:off x="1221359" y="5989320"/>
            <a:ext cx="3123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larvae per cup = 1800 larvae</a:t>
            </a:r>
          </a:p>
        </p:txBody>
      </p:sp>
    </p:spTree>
    <p:extLst>
      <p:ext uri="{BB962C8B-B14F-4D97-AF65-F5344CB8AC3E}">
        <p14:creationId xmlns:p14="http://schemas.microsoft.com/office/powerpoint/2010/main" val="16906971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FB221-59C2-9045-9C8E-1C4586957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0196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Measure (bio)</a:t>
            </a:r>
          </a:p>
          <a:p>
            <a:r>
              <a:rPr lang="en-US" sz="1600" dirty="0"/>
              <a:t>Count settlers on plugs after 12 hours, 24 hours (36 if not seeing settlement)</a:t>
            </a:r>
          </a:p>
          <a:p>
            <a:r>
              <a:rPr lang="en-US" sz="1600" dirty="0"/>
              <a:t>Count spat survival every 24 hours for 10 days or until they die</a:t>
            </a:r>
          </a:p>
          <a:p>
            <a:r>
              <a:rPr lang="en-US" sz="1600" dirty="0"/>
              <a:t>PAM</a:t>
            </a:r>
          </a:p>
          <a:p>
            <a:r>
              <a:rPr lang="en-US" sz="1600" dirty="0"/>
              <a:t>Microbes (16S)</a:t>
            </a:r>
          </a:p>
          <a:p>
            <a:pPr lvl="1"/>
            <a:r>
              <a:rPr lang="en-US" sz="1200" dirty="0"/>
              <a:t>3 spat per treatment every 24 hours</a:t>
            </a:r>
          </a:p>
          <a:p>
            <a:pPr lvl="1"/>
            <a:r>
              <a:rPr lang="en-US" sz="1200" dirty="0"/>
              <a:t>3 </a:t>
            </a:r>
            <a:r>
              <a:rPr lang="en-US" sz="1200" dirty="0" err="1"/>
              <a:t>sterivex</a:t>
            </a:r>
            <a:r>
              <a:rPr lang="en-US" sz="1200" dirty="0"/>
              <a:t> every 24 hours</a:t>
            </a:r>
          </a:p>
          <a:p>
            <a:r>
              <a:rPr lang="en-US" sz="1600" dirty="0"/>
              <a:t>Symbiont Count (</a:t>
            </a:r>
            <a:r>
              <a:rPr lang="en-US" sz="1600" dirty="0" err="1"/>
              <a:t>fcm</a:t>
            </a:r>
            <a:r>
              <a:rPr lang="en-US" sz="1600" dirty="0"/>
              <a:t>)</a:t>
            </a:r>
          </a:p>
          <a:p>
            <a:pPr lvl="1"/>
            <a:r>
              <a:rPr lang="en-US" sz="1200" dirty="0"/>
              <a:t>3 spat per treatment every 48 hours</a:t>
            </a:r>
          </a:p>
          <a:p>
            <a:endParaRPr lang="en-US" sz="1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7DC7DBE-8F55-7C4C-BE90-6DF05CF99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Larval Settlement and Spat Survivorship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492410-26FC-F640-BD81-99BD3914089D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390196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/>
              <a:t>Measure (chem)</a:t>
            </a:r>
          </a:p>
          <a:p>
            <a:r>
              <a:rPr lang="en-US" sz="1600" dirty="0"/>
              <a:t>pH – continuous (</a:t>
            </a:r>
            <a:r>
              <a:rPr lang="en-US" sz="1600" dirty="0" err="1"/>
              <a:t>Hendrikje</a:t>
            </a:r>
            <a:r>
              <a:rPr lang="en-US" sz="1600" dirty="0"/>
              <a:t> fancy pH logger)</a:t>
            </a:r>
          </a:p>
          <a:p>
            <a:r>
              <a:rPr lang="en-US" sz="1600" dirty="0"/>
              <a:t>Temp – continuous (ask Craig/Claire)</a:t>
            </a:r>
          </a:p>
          <a:p>
            <a:r>
              <a:rPr lang="en-US" sz="1600" dirty="0"/>
              <a:t>TA – every 12 hours</a:t>
            </a:r>
          </a:p>
          <a:p>
            <a:r>
              <a:rPr lang="en-US" sz="1600" dirty="0"/>
              <a:t>DIC – every 12 hours</a:t>
            </a:r>
          </a:p>
        </p:txBody>
      </p:sp>
    </p:spTree>
    <p:extLst>
      <p:ext uri="{BB962C8B-B14F-4D97-AF65-F5344CB8AC3E}">
        <p14:creationId xmlns:p14="http://schemas.microsoft.com/office/powerpoint/2010/main" val="3821150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89BF9-B089-414A-8631-13E29909C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Dissolution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4573F-4C6D-CB4B-981F-05820BDAB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824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EAC7D-3EF3-DF4E-A17A-1232F9F95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28170-EFF5-B54A-8CB6-5B3AB5CDC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Planula Experiment</a:t>
            </a:r>
          </a:p>
          <a:p>
            <a:r>
              <a:rPr lang="en-US" dirty="0"/>
              <a:t>High alkalinity treatment may cause decrease in survivorship while low alkalinity treatment will have no effect</a:t>
            </a:r>
          </a:p>
          <a:p>
            <a:r>
              <a:rPr lang="en-US" dirty="0"/>
              <a:t>The high pH fluctuation in the unequilibrated treatment will decrease survivorship compared to the equilibrated treatment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Recruit Experiment</a:t>
            </a:r>
          </a:p>
          <a:p>
            <a:r>
              <a:rPr lang="en-US" dirty="0"/>
              <a:t>Coral recruits treated with a high alkalinity will grow faster</a:t>
            </a:r>
          </a:p>
          <a:p>
            <a:r>
              <a:rPr lang="en-US" dirty="0"/>
              <a:t>Equilibrated vs. unequilibrated alkalinity treatments will affect coral symbiont community ( c vs. d carbonic anhydrase activity)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427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5BE1B-80AD-EE4C-A359-00D36C5A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82790-D69A-CD4B-A722-758047F85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Alkaline mineral type</a:t>
            </a:r>
          </a:p>
          <a:p>
            <a:pPr lvl="1"/>
            <a:r>
              <a:rPr lang="en-US" dirty="0"/>
              <a:t>Sodium Bicarbonate (NaHCO</a:t>
            </a:r>
            <a:r>
              <a:rPr lang="en-US" baseline="-25000" dirty="0"/>
              <a:t>3</a:t>
            </a:r>
            <a:r>
              <a:rPr lang="en-US" dirty="0"/>
              <a:t>) *has been used in coral experiments</a:t>
            </a:r>
          </a:p>
          <a:p>
            <a:pPr lvl="1"/>
            <a:r>
              <a:rPr lang="en-US" dirty="0"/>
              <a:t>Quicklime (CaO)</a:t>
            </a:r>
          </a:p>
          <a:p>
            <a:pPr lvl="1"/>
            <a:r>
              <a:rPr lang="en-US" dirty="0"/>
              <a:t>Olivine ((Mg, Fe)</a:t>
            </a:r>
            <a:r>
              <a:rPr lang="en-US" baseline="-25000" dirty="0"/>
              <a:t>2</a:t>
            </a:r>
            <a:r>
              <a:rPr lang="en-US" dirty="0"/>
              <a:t>SiO</a:t>
            </a:r>
            <a:r>
              <a:rPr lang="en-US" baseline="-25000" dirty="0"/>
              <a:t>4</a:t>
            </a:r>
            <a:endParaRPr lang="en-US" dirty="0"/>
          </a:p>
          <a:p>
            <a:r>
              <a:rPr lang="en-US" dirty="0"/>
              <a:t>Mineral dissolution product</a:t>
            </a:r>
          </a:p>
          <a:p>
            <a:pPr lvl="1"/>
            <a:r>
              <a:rPr lang="en-US" dirty="0"/>
              <a:t>Brucite I – a substance derived from the dissolution of olivine rich material</a:t>
            </a:r>
          </a:p>
          <a:p>
            <a:pPr lvl="2"/>
            <a:r>
              <a:rPr lang="en-US" dirty="0"/>
              <a:t>Negative Emissions Materials</a:t>
            </a:r>
          </a:p>
          <a:p>
            <a:pPr lvl="1"/>
            <a:r>
              <a:rPr lang="en-US" dirty="0"/>
              <a:t>Brucite II - an industrial product prepared for rapid dissolution</a:t>
            </a:r>
          </a:p>
          <a:p>
            <a:pPr lvl="2"/>
            <a:r>
              <a:rPr lang="en-US" dirty="0"/>
              <a:t>Carl Roth</a:t>
            </a:r>
          </a:p>
          <a:p>
            <a:r>
              <a:rPr lang="en-US" dirty="0"/>
              <a:t>How high should I raise alkalinity</a:t>
            </a:r>
          </a:p>
          <a:p>
            <a:pPr lvl="1"/>
            <a:r>
              <a:rPr lang="en-US" dirty="0"/>
              <a:t>Renforth 2019: 2.3 </a:t>
            </a:r>
            <a:r>
              <a:rPr lang="en-US" dirty="0" err="1"/>
              <a:t>mEq</a:t>
            </a:r>
            <a:r>
              <a:rPr lang="en-US" dirty="0"/>
              <a:t>/kg -&gt; 3 </a:t>
            </a:r>
            <a:r>
              <a:rPr lang="en-US" dirty="0" err="1"/>
              <a:t>mEq</a:t>
            </a:r>
            <a:r>
              <a:rPr lang="en-US" dirty="0"/>
              <a:t>/kg</a:t>
            </a:r>
          </a:p>
          <a:p>
            <a:pPr lvl="1"/>
            <a:r>
              <a:rPr lang="en-US" dirty="0"/>
              <a:t>Sabine </a:t>
            </a:r>
            <a:r>
              <a:rPr lang="en-US" dirty="0" err="1"/>
              <a:t>mCDR</a:t>
            </a:r>
            <a:r>
              <a:rPr lang="en-US" dirty="0"/>
              <a:t> Proposal: 2,000 </a:t>
            </a:r>
            <a:r>
              <a:rPr lang="en-US" dirty="0" err="1"/>
              <a:t>umol</a:t>
            </a:r>
            <a:r>
              <a:rPr lang="en-US" dirty="0"/>
              <a:t>/kg -&gt; 5,000 </a:t>
            </a:r>
            <a:r>
              <a:rPr lang="en-US" dirty="0" err="1"/>
              <a:t>umol</a:t>
            </a:r>
            <a:r>
              <a:rPr lang="en-US" dirty="0"/>
              <a:t>/kg</a:t>
            </a:r>
          </a:p>
          <a:p>
            <a:pPr lvl="1"/>
            <a:r>
              <a:rPr lang="en-US" dirty="0"/>
              <a:t>Albright 2016: </a:t>
            </a:r>
          </a:p>
          <a:p>
            <a:pPr lvl="1"/>
            <a:r>
              <a:rPr lang="en-US" dirty="0" err="1"/>
              <a:t>Zeivis</a:t>
            </a:r>
            <a:r>
              <a:rPr lang="en-US" dirty="0"/>
              <a:t> 2005: 3.85 mM -&gt; 6.16 mM</a:t>
            </a:r>
          </a:p>
          <a:p>
            <a:pPr lvl="1"/>
            <a:r>
              <a:rPr lang="en-US" dirty="0" err="1"/>
              <a:t>Marubini</a:t>
            </a:r>
            <a:r>
              <a:rPr lang="en-US" dirty="0"/>
              <a:t> 1999: 1.97 </a:t>
            </a:r>
            <a:r>
              <a:rPr lang="en-US" dirty="0" err="1"/>
              <a:t>mEq</a:t>
            </a:r>
            <a:r>
              <a:rPr lang="en-US" dirty="0"/>
              <a:t>/kg -&gt; 4.04 </a:t>
            </a:r>
            <a:r>
              <a:rPr lang="en-US" dirty="0" err="1"/>
              <a:t>mEq</a:t>
            </a:r>
            <a:r>
              <a:rPr lang="en-US" dirty="0"/>
              <a:t>/kg</a:t>
            </a:r>
          </a:p>
          <a:p>
            <a:r>
              <a:rPr lang="en-US" dirty="0" err="1"/>
              <a:t>Equilibriated</a:t>
            </a:r>
            <a:r>
              <a:rPr lang="en-US" dirty="0"/>
              <a:t> vs. </a:t>
            </a:r>
            <a:r>
              <a:rPr lang="en-US" dirty="0" err="1"/>
              <a:t>unequilibriated</a:t>
            </a:r>
            <a:endParaRPr lang="en-US" dirty="0"/>
          </a:p>
          <a:p>
            <a:pPr lvl="1"/>
            <a:r>
              <a:rPr lang="en-US" dirty="0"/>
              <a:t>pH</a:t>
            </a:r>
          </a:p>
          <a:p>
            <a:pPr lvl="1"/>
            <a:r>
              <a:rPr lang="en-US" dirty="0"/>
              <a:t>pCO2 limitation</a:t>
            </a:r>
          </a:p>
          <a:p>
            <a:pPr lvl="1"/>
            <a:r>
              <a:rPr lang="en-US" dirty="0"/>
              <a:t>Carbon concentrating mechanisms (Giordano et al. 2005)</a:t>
            </a:r>
          </a:p>
          <a:p>
            <a:r>
              <a:rPr lang="en-US" dirty="0"/>
              <a:t>Nested experiment in case it all goes bad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053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5B141-3F0E-BE42-A723-8783014C6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Decisions – Mineral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B99F3-BCA1-6F43-B4BB-598932F34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Alkaline mineral type</a:t>
            </a:r>
          </a:p>
          <a:p>
            <a:pPr lvl="1"/>
            <a:r>
              <a:rPr lang="en-US" dirty="0"/>
              <a:t>Sodium Bicarbonate (NaHCO</a:t>
            </a:r>
            <a:r>
              <a:rPr lang="en-US" baseline="-25000" dirty="0"/>
              <a:t>3</a:t>
            </a:r>
            <a:r>
              <a:rPr lang="en-US" dirty="0"/>
              <a:t>) *has been used in coral experiments</a:t>
            </a:r>
          </a:p>
          <a:p>
            <a:pPr lvl="1"/>
            <a:r>
              <a:rPr lang="en-US" dirty="0"/>
              <a:t>Quicklime (CaO)</a:t>
            </a:r>
          </a:p>
          <a:p>
            <a:pPr lvl="1"/>
            <a:r>
              <a:rPr lang="en-US" dirty="0"/>
              <a:t>Olivine ((Mg, Fe)</a:t>
            </a:r>
            <a:r>
              <a:rPr lang="en-US" baseline="-25000" dirty="0"/>
              <a:t>2</a:t>
            </a:r>
            <a:r>
              <a:rPr lang="en-US" dirty="0"/>
              <a:t>SiO</a:t>
            </a:r>
            <a:r>
              <a:rPr lang="en-US" baseline="-25000" dirty="0"/>
              <a:t>4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I’m leaning towards Olivine…why?</a:t>
            </a:r>
          </a:p>
          <a:p>
            <a:r>
              <a:rPr lang="en-US" dirty="0"/>
              <a:t>Exists on volcanic islands so maybe Hawaiian corals already adapted to it???</a:t>
            </a:r>
          </a:p>
          <a:p>
            <a:r>
              <a:rPr lang="en-US" dirty="0"/>
              <a:t>Sodium bicarbonate has already been done and not really a proposed OAE material</a:t>
            </a:r>
          </a:p>
          <a:p>
            <a:r>
              <a:rPr lang="en-US" dirty="0"/>
              <a:t>Quicklime has been found to chemically burn benthic organisms (in its particulate form) so that's not so good</a:t>
            </a:r>
          </a:p>
        </p:txBody>
      </p:sp>
    </p:spTree>
    <p:extLst>
      <p:ext uri="{BB962C8B-B14F-4D97-AF65-F5344CB8AC3E}">
        <p14:creationId xmlns:p14="http://schemas.microsoft.com/office/powerpoint/2010/main" val="1723042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0BA0E-3EA9-B949-A50B-98DE0034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Decisions – Dissolution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FA4AD-30C8-4F45-87A8-ECE85E4EF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Olivine Mineral dissolution product</a:t>
            </a:r>
          </a:p>
          <a:p>
            <a:pPr lvl="1"/>
            <a:r>
              <a:rPr lang="en-US" dirty="0"/>
              <a:t>Brucite I – a substance derived from the dissolution of olivine rich material</a:t>
            </a:r>
          </a:p>
          <a:p>
            <a:pPr lvl="2"/>
            <a:r>
              <a:rPr lang="en-US" dirty="0"/>
              <a:t>Negative Emissions Materials</a:t>
            </a:r>
          </a:p>
          <a:p>
            <a:pPr lvl="1"/>
            <a:r>
              <a:rPr lang="en-US" dirty="0"/>
              <a:t>Brucite II - an industrial product prepared for rapid dissolution</a:t>
            </a:r>
          </a:p>
          <a:p>
            <a:pPr lvl="2"/>
            <a:r>
              <a:rPr lang="en-US" dirty="0"/>
              <a:t>Carl Roth (</a:t>
            </a:r>
            <a:r>
              <a:rPr lang="en-US" dirty="0">
                <a:hlinkClick r:id="rId2"/>
              </a:rPr>
              <a:t>https://www.carlroth.com/com/en/search/?component-select=all&amp;text=magnesium+hydroxide&amp;componentuid=SearchBox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$70 per 1 kg</a:t>
            </a:r>
          </a:p>
          <a:p>
            <a:pPr lvl="1"/>
            <a:r>
              <a:rPr lang="en-US" sz="1400" dirty="0">
                <a:effectLst/>
                <a:latin typeface="NimbusRomNo9L"/>
              </a:rPr>
              <a:t>The target concentrations ranged from 12.8 to 666 mg/</a:t>
            </a:r>
            <a:r>
              <a:rPr lang="en-US" sz="1400" dirty="0" err="1">
                <a:effectLst/>
                <a:latin typeface="NimbusRomNo9L"/>
              </a:rPr>
              <a:t>kgsw</a:t>
            </a:r>
            <a:r>
              <a:rPr lang="en-US" sz="1400" dirty="0">
                <a:effectLst/>
                <a:latin typeface="NimbusRomNo9L"/>
              </a:rPr>
              <a:t> and represented a solid alkalinity addition of 600, 1200, 1800, 2100, 2400, and 34 288 </a:t>
            </a:r>
            <a:r>
              <a:rPr lang="el-GR" sz="1400" dirty="0">
                <a:effectLst/>
                <a:latin typeface="NimbusRomNo9L"/>
              </a:rPr>
              <a:t>μ</a:t>
            </a:r>
            <a:r>
              <a:rPr lang="en-US" sz="1400" dirty="0">
                <a:effectLst/>
                <a:latin typeface="NimbusRomNo9L"/>
              </a:rPr>
              <a:t>mol/</a:t>
            </a:r>
            <a:r>
              <a:rPr lang="en-US" sz="1400" dirty="0" err="1">
                <a:effectLst/>
                <a:latin typeface="NimbusRomNo9L"/>
              </a:rPr>
              <a:t>kgsw</a:t>
            </a:r>
            <a:r>
              <a:rPr lang="en-US" sz="1400" dirty="0">
                <a:effectLst/>
                <a:latin typeface="NimbusRomNo9L"/>
              </a:rPr>
              <a:t> in (delta)TA added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227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C4F2D-840A-FE47-BE9B-DCD17CB71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Decisions – High TA Concentration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6B042-44EE-A649-8AF8-B5B440D26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high should I raise alkalinity?</a:t>
            </a:r>
          </a:p>
          <a:p>
            <a:pPr lvl="1"/>
            <a:r>
              <a:rPr lang="en-US" dirty="0"/>
              <a:t>Renforth 2019: 			2.3 </a:t>
            </a:r>
            <a:r>
              <a:rPr lang="en-US" dirty="0" err="1"/>
              <a:t>mEq</a:t>
            </a:r>
            <a:r>
              <a:rPr lang="en-US" dirty="0"/>
              <a:t>/kg -&gt; 3 </a:t>
            </a:r>
            <a:r>
              <a:rPr lang="en-US" dirty="0" err="1"/>
              <a:t>mEq</a:t>
            </a:r>
            <a:r>
              <a:rPr lang="en-US" dirty="0"/>
              <a:t>/kg</a:t>
            </a:r>
          </a:p>
          <a:p>
            <a:pPr lvl="1"/>
            <a:r>
              <a:rPr lang="en-US" dirty="0"/>
              <a:t>Sabine </a:t>
            </a:r>
            <a:r>
              <a:rPr lang="en-US" dirty="0" err="1"/>
              <a:t>mCDR</a:t>
            </a:r>
            <a:r>
              <a:rPr lang="en-US" dirty="0"/>
              <a:t> Proposal: 		2,000 </a:t>
            </a:r>
            <a:r>
              <a:rPr lang="en-US" dirty="0" err="1"/>
              <a:t>umol</a:t>
            </a:r>
            <a:r>
              <a:rPr lang="en-US" dirty="0"/>
              <a:t>/kg -&gt; 5,000 </a:t>
            </a:r>
            <a:r>
              <a:rPr lang="en-US" dirty="0" err="1"/>
              <a:t>umol</a:t>
            </a:r>
            <a:r>
              <a:rPr lang="en-US" dirty="0"/>
              <a:t>/kg</a:t>
            </a:r>
          </a:p>
          <a:p>
            <a:pPr lvl="1"/>
            <a:r>
              <a:rPr lang="en-US" dirty="0"/>
              <a:t>Albright 2016: 			2,250 </a:t>
            </a:r>
            <a:r>
              <a:rPr lang="en-US" dirty="0" err="1"/>
              <a:t>umol</a:t>
            </a:r>
            <a:r>
              <a:rPr lang="en-US" dirty="0"/>
              <a:t>/kg -&gt; ~?2,500 </a:t>
            </a:r>
            <a:r>
              <a:rPr lang="en-US" dirty="0" err="1"/>
              <a:t>umol</a:t>
            </a:r>
            <a:r>
              <a:rPr lang="en-US" dirty="0"/>
              <a:t>/kg</a:t>
            </a:r>
          </a:p>
          <a:p>
            <a:pPr lvl="1"/>
            <a:r>
              <a:rPr lang="en-US" dirty="0" err="1"/>
              <a:t>Zeivis</a:t>
            </a:r>
            <a:r>
              <a:rPr lang="en-US" dirty="0"/>
              <a:t> 2005: 			3.85 mM -&gt; 6.16 mM</a:t>
            </a:r>
          </a:p>
          <a:p>
            <a:pPr lvl="1"/>
            <a:r>
              <a:rPr lang="en-US" dirty="0" err="1"/>
              <a:t>Marubini</a:t>
            </a:r>
            <a:r>
              <a:rPr lang="en-US" dirty="0"/>
              <a:t> 1999: 			1.97 </a:t>
            </a:r>
            <a:r>
              <a:rPr lang="en-US" dirty="0" err="1"/>
              <a:t>mEq</a:t>
            </a:r>
            <a:r>
              <a:rPr lang="en-US" dirty="0"/>
              <a:t>/kg -&gt; 4.04 </a:t>
            </a:r>
            <a:r>
              <a:rPr lang="en-US" dirty="0" err="1"/>
              <a:t>mEq</a:t>
            </a:r>
            <a:r>
              <a:rPr lang="en-US" dirty="0"/>
              <a:t>/kg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79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9639A-6095-704F-A6CC-A7C136927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Decisions - </a:t>
            </a:r>
            <a:r>
              <a:rPr lang="en-US" dirty="0" err="1"/>
              <a:t>Equilibriation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E6DE9-F294-E346-8BD1-7FA97FEE4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Equilibriated</a:t>
            </a:r>
            <a:r>
              <a:rPr lang="en-US" dirty="0"/>
              <a:t> vs. </a:t>
            </a:r>
            <a:r>
              <a:rPr lang="en-US" dirty="0" err="1"/>
              <a:t>unequilibriated</a:t>
            </a:r>
            <a:endParaRPr lang="en-US" dirty="0"/>
          </a:p>
          <a:p>
            <a:pPr lvl="1"/>
            <a:r>
              <a:rPr lang="en-US" dirty="0"/>
              <a:t>pH</a:t>
            </a:r>
          </a:p>
          <a:p>
            <a:pPr lvl="1"/>
            <a:r>
              <a:rPr lang="en-US" dirty="0"/>
              <a:t>pCO2 limitation</a:t>
            </a:r>
          </a:p>
          <a:p>
            <a:pPr lvl="1"/>
            <a:r>
              <a:rPr lang="en-US" dirty="0"/>
              <a:t>Carbon concentrating mechanisms (Giordano et al. 2005)</a:t>
            </a:r>
          </a:p>
          <a:p>
            <a:pPr lvl="2"/>
            <a:r>
              <a:rPr lang="en-US" dirty="0"/>
              <a:t>Carbonic anhydrase </a:t>
            </a:r>
          </a:p>
          <a:p>
            <a:r>
              <a:rPr lang="en-US" dirty="0"/>
              <a:t>Not as important?</a:t>
            </a:r>
          </a:p>
          <a:p>
            <a:r>
              <a:rPr lang="en-US" dirty="0"/>
              <a:t>Could pCO2 limitation effect symbionts (does </a:t>
            </a:r>
            <a:r>
              <a:rPr lang="en-US" dirty="0" err="1"/>
              <a:t>symbiodiniacae</a:t>
            </a:r>
            <a:r>
              <a:rPr lang="en-US" dirty="0"/>
              <a:t> have CCM’s?)</a:t>
            </a:r>
          </a:p>
          <a:p>
            <a:r>
              <a:rPr lang="en-US" dirty="0"/>
              <a:t>Could high pH fluctuation effect the sensitive coral larvae so would be an important treatment</a:t>
            </a:r>
          </a:p>
        </p:txBody>
      </p:sp>
    </p:spTree>
    <p:extLst>
      <p:ext uri="{BB962C8B-B14F-4D97-AF65-F5344CB8AC3E}">
        <p14:creationId xmlns:p14="http://schemas.microsoft.com/office/powerpoint/2010/main" val="2940475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366DF-C65A-1346-8527-9BEF60646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Survivorship – planula</a:t>
            </a:r>
          </a:p>
        </p:txBody>
      </p:sp>
      <p:pic>
        <p:nvPicPr>
          <p:cNvPr id="5" name="Content Placeholder 4" descr="A picture containing indoor, control, remote&#10;&#10;Description automatically generated">
            <a:extLst>
              <a:ext uri="{FF2B5EF4-FFF2-40B4-BE49-F238E27FC236}">
                <a16:creationId xmlns:a16="http://schemas.microsoft.com/office/drawing/2014/main" id="{BE6EE1DB-361A-2E4B-A562-086D69881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509808" y="1253331"/>
            <a:ext cx="580178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4AED50-63ED-084C-BF6D-C1324A58CD3A}"/>
              </a:ext>
            </a:extLst>
          </p:cNvPr>
          <p:cNvSpPr txBox="1"/>
          <p:nvPr/>
        </p:nvSpPr>
        <p:spPr>
          <a:xfrm>
            <a:off x="1229710" y="2291255"/>
            <a:ext cx="493429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measure seawater chemistry changes?</a:t>
            </a:r>
          </a:p>
          <a:p>
            <a:endParaRPr lang="en-US" dirty="0"/>
          </a:p>
          <a:p>
            <a:r>
              <a:rPr lang="en-US" dirty="0"/>
              <a:t>Unequilibrated vs. equilibrated?</a:t>
            </a:r>
          </a:p>
          <a:p>
            <a:endParaRPr lang="en-US" dirty="0"/>
          </a:p>
          <a:p>
            <a:r>
              <a:rPr lang="en-US" dirty="0"/>
              <a:t>Tiered alkalinity levels?</a:t>
            </a:r>
          </a:p>
          <a:p>
            <a:endParaRPr lang="en-US" dirty="0"/>
          </a:p>
          <a:p>
            <a:r>
              <a:rPr lang="en-US" dirty="0"/>
              <a:t>Control (background K-Bay): 2,100 - 2,300 </a:t>
            </a:r>
            <a:r>
              <a:rPr lang="en-US" dirty="0" err="1"/>
              <a:t>umol</a:t>
            </a:r>
            <a:r>
              <a:rPr lang="en-US" dirty="0"/>
              <a:t>/kg</a:t>
            </a:r>
          </a:p>
          <a:p>
            <a:r>
              <a:rPr lang="en-US" dirty="0"/>
              <a:t>Low: 2,500 </a:t>
            </a:r>
            <a:r>
              <a:rPr lang="en-US" dirty="0" err="1"/>
              <a:t>umol</a:t>
            </a:r>
            <a:r>
              <a:rPr lang="en-US" dirty="0"/>
              <a:t>/kg</a:t>
            </a:r>
          </a:p>
          <a:p>
            <a:r>
              <a:rPr lang="en-US" dirty="0"/>
              <a:t>Medium: 3,750 </a:t>
            </a:r>
            <a:r>
              <a:rPr lang="en-US" dirty="0" err="1"/>
              <a:t>umol</a:t>
            </a:r>
            <a:r>
              <a:rPr lang="en-US" dirty="0"/>
              <a:t>/kg</a:t>
            </a:r>
          </a:p>
          <a:p>
            <a:r>
              <a:rPr lang="en-US" dirty="0"/>
              <a:t>High: 5,000 </a:t>
            </a:r>
            <a:r>
              <a:rPr lang="en-US" dirty="0" err="1"/>
              <a:t>umol</a:t>
            </a:r>
            <a:r>
              <a:rPr lang="en-US" dirty="0"/>
              <a:t>/kg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565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30724</TotalTime>
  <Words>1762</Words>
  <Application>Microsoft Macintosh PowerPoint</Application>
  <PresentationFormat>Widescreen</PresentationFormat>
  <Paragraphs>416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Google Sans</vt:lpstr>
      <vt:lpstr>NimbusRomNo9L</vt:lpstr>
      <vt:lpstr>Office Theme</vt:lpstr>
      <vt:lpstr>Alkaline Spawn</vt:lpstr>
      <vt:lpstr>Research Questions</vt:lpstr>
      <vt:lpstr>Hypothesis</vt:lpstr>
      <vt:lpstr>Important Decisions</vt:lpstr>
      <vt:lpstr>Important Decisions – Mineral Type</vt:lpstr>
      <vt:lpstr>Important Decisions – Dissolution Product</vt:lpstr>
      <vt:lpstr>Important Decisions – High TA Concentration</vt:lpstr>
      <vt:lpstr>Important Decisions - Equilibriation</vt:lpstr>
      <vt:lpstr>Survivorship – planula</vt:lpstr>
      <vt:lpstr>Growth/Survivorship – recruit</vt:lpstr>
      <vt:lpstr>Measurements</vt:lpstr>
      <vt:lpstr>Materials Needed</vt:lpstr>
      <vt:lpstr>settling</vt:lpstr>
      <vt:lpstr>Tank Space Reserved!!!</vt:lpstr>
      <vt:lpstr>Larval Survivorship Questions</vt:lpstr>
      <vt:lpstr>Larval Survivorship</vt:lpstr>
      <vt:lpstr>PowerPoint Presentation</vt:lpstr>
      <vt:lpstr>Larval Survivorship Timeline</vt:lpstr>
      <vt:lpstr>PowerPoint Presentation</vt:lpstr>
      <vt:lpstr>Larval Settlement and Spat Survivorship</vt:lpstr>
      <vt:lpstr>Consider Settling Chambers</vt:lpstr>
      <vt:lpstr>Larval Settlement</vt:lpstr>
      <vt:lpstr>Larval Settlement and Spat Survivorship</vt:lpstr>
      <vt:lpstr>Dissolution Experiments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Alkaline Spawn</dc:title>
  <dc:creator>Rayna McClintock</dc:creator>
  <cp:lastModifiedBy>Rayna McClintock</cp:lastModifiedBy>
  <cp:revision>30</cp:revision>
  <dcterms:created xsi:type="dcterms:W3CDTF">2023-05-08T22:46:22Z</dcterms:created>
  <dcterms:modified xsi:type="dcterms:W3CDTF">2023-06-08T07:35:28Z</dcterms:modified>
</cp:coreProperties>
</file>

<file path=docProps/thumbnail.jpeg>
</file>